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15"/>
  </p:notesMasterIdLst>
  <p:sldIdLst>
    <p:sldId id="256" r:id="rId6"/>
    <p:sldId id="257" r:id="rId7"/>
    <p:sldId id="281" r:id="rId8"/>
    <p:sldId id="282" r:id="rId9"/>
    <p:sldId id="285" r:id="rId10"/>
    <p:sldId id="283" r:id="rId11"/>
    <p:sldId id="284" r:id="rId12"/>
    <p:sldId id="287" r:id="rId13"/>
    <p:sldId id="286"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521"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E5FA60-ED54-E15F-4516-A89C4C9B4C6C}" name="Signe Baksaas Gjelstad" initials="SBG" userId="S-1-5-21-796845957-1580436667-842925246-7892" providerId="AD"/>
  <p188:author id="{A34009AD-28B8-F7F8-CCBF-EA0C3C253A46}" name="gry.hole@aldringoghelse.no" initials="g" userId="gry.hole@aldringoghelse.n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2C"/>
    <a:srgbClr val="6A9835"/>
    <a:srgbClr val="9CB77C"/>
    <a:srgbClr val="E7E7E7"/>
    <a:srgbClr val="65747D"/>
    <a:srgbClr val="AFC2CE"/>
    <a:srgbClr val="809AA4"/>
    <a:srgbClr val="F1EFED"/>
    <a:srgbClr val="F0EFED"/>
    <a:srgbClr val="636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03447BB-5D67-496B-8E87-E561075AD55C}" styleName="Mørk stil 1 - aks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21" autoAdjust="0"/>
  </p:normalViewPr>
  <p:slideViewPr>
    <p:cSldViewPr snapToGrid="0" showGuides="1">
      <p:cViewPr varScale="1">
        <p:scale>
          <a:sx n="69" d="100"/>
          <a:sy n="69" d="100"/>
        </p:scale>
        <p:origin x="933" y="39"/>
      </p:cViewPr>
      <p:guideLst>
        <p:guide orient="horz" pos="352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nb-N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1F7CB0F-E589-422F-9201-13FC1E670825}" type="datetimeFigureOut">
              <a:rPr lang="nb-NO" smtClean="0"/>
              <a:pPr/>
              <a:t>11.07.2024</a:t>
            </a:fld>
            <a:endParaRPr lang="nb-N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Click to edit Master text styles</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nb-N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970BBC05-4A6C-4A4C-8C1F-9018E3ADE126}" type="slidenum">
              <a:rPr lang="nb-NO" smtClean="0"/>
              <a:pPr/>
              <a:t>‹#›</a:t>
            </a:fld>
            <a:endParaRPr lang="nb-NO" dirty="0"/>
          </a:p>
        </p:txBody>
      </p:sp>
    </p:spTree>
    <p:extLst>
      <p:ext uri="{BB962C8B-B14F-4D97-AF65-F5344CB8AC3E}">
        <p14:creationId xmlns:p14="http://schemas.microsoft.com/office/powerpoint/2010/main" val="482933689"/>
      </p:ext>
    </p:extLst>
  </p:cSld>
  <p:clrMap bg1="lt1" tx1="dk1" bg2="lt2" tx2="dk2" accent1="accent1" accent2="accent2" accent3="accent3" accent4="accent4" accent5="accent5" accent6="accent6" hlink="hlink" folHlink="folHlink"/>
  <p:notesStyle>
    <a:lvl1pPr marL="0" algn="l" defTabSz="914355" rtl="0" eaLnBrk="1" latinLnBrk="0" hangingPunct="1">
      <a:defRPr sz="1200" b="0" i="0" kern="1200">
        <a:solidFill>
          <a:schemeClr val="tx1"/>
        </a:solidFill>
        <a:latin typeface="Verdana" panose="020B0604030504040204" pitchFamily="34" charset="0"/>
        <a:ea typeface="+mn-ea"/>
        <a:cs typeface="+mn-cs"/>
      </a:defRPr>
    </a:lvl1pPr>
    <a:lvl2pPr marL="457177" algn="l" defTabSz="914355" rtl="0" eaLnBrk="1" latinLnBrk="0" hangingPunct="1">
      <a:defRPr sz="1200" b="0" i="0" kern="1200">
        <a:solidFill>
          <a:schemeClr val="tx1"/>
        </a:solidFill>
        <a:latin typeface="Verdana" panose="020B0604030504040204" pitchFamily="34" charset="0"/>
        <a:ea typeface="+mn-ea"/>
        <a:cs typeface="+mn-cs"/>
      </a:defRPr>
    </a:lvl2pPr>
    <a:lvl3pPr marL="914355" algn="l" defTabSz="914355" rtl="0" eaLnBrk="1" latinLnBrk="0" hangingPunct="1">
      <a:defRPr sz="1200" b="0" i="0" kern="1200">
        <a:solidFill>
          <a:schemeClr val="tx1"/>
        </a:solidFill>
        <a:latin typeface="Verdana" panose="020B0604030504040204" pitchFamily="34" charset="0"/>
        <a:ea typeface="+mn-ea"/>
        <a:cs typeface="+mn-cs"/>
      </a:defRPr>
    </a:lvl3pPr>
    <a:lvl4pPr marL="1371532" algn="l" defTabSz="914355" rtl="0" eaLnBrk="1" latinLnBrk="0" hangingPunct="1">
      <a:defRPr sz="1200" b="0" i="0" kern="1200">
        <a:solidFill>
          <a:schemeClr val="tx1"/>
        </a:solidFill>
        <a:latin typeface="Verdana" panose="020B0604030504040204" pitchFamily="34" charset="0"/>
        <a:ea typeface="+mn-ea"/>
        <a:cs typeface="+mn-cs"/>
      </a:defRPr>
    </a:lvl4pPr>
    <a:lvl5pPr marL="1828709" algn="l" defTabSz="914355" rtl="0" eaLnBrk="1" latinLnBrk="0" hangingPunct="1">
      <a:defRPr sz="1200" b="0" i="0" kern="1200">
        <a:solidFill>
          <a:schemeClr val="tx1"/>
        </a:solidFill>
        <a:latin typeface="Verdana" panose="020B0604030504040204" pitchFamily="34" charset="0"/>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Denne opplæringsressursen består av to deler: denne presentasjonen og et oppgaveark med øvelser på samtale og refleksjonsoppgaver. Alle deltakerne skal ha hvert sitt oppgaveark.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a:t>
            </a:fld>
            <a:endParaRPr lang="nb-NO" dirty="0"/>
          </a:p>
        </p:txBody>
      </p:sp>
    </p:spTree>
    <p:extLst>
      <p:ext uri="{BB962C8B-B14F-4D97-AF65-F5344CB8AC3E}">
        <p14:creationId xmlns:p14="http://schemas.microsoft.com/office/powerpoint/2010/main" val="276018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 skal nå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øve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på hvordan dere kan snakke med en eldre person som dere er bekymret for har selvmordstanker. Denne type samtaler krever empati, kunnskap og riktig tilnærming. Det er derfor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viktig å øve. </a:t>
            </a:r>
            <a:r>
              <a:rPr lang="nb-NO" sz="1800" dirty="0">
                <a:effectLst/>
                <a:latin typeface="Calibri" panose="020F0502020204030204" pitchFamily="34" charset="0"/>
                <a:ea typeface="Calibri" panose="020F0502020204030204" pitchFamily="34" charset="0"/>
                <a:cs typeface="Times New Roman" panose="02020603050405020304" pitchFamily="18" charset="0"/>
              </a:rPr>
              <a:t>Å øve på slike samtaler er et godt supplement til forelesninger, video og andre læringsressurser. Å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reflektere </a:t>
            </a:r>
            <a:r>
              <a:rPr lang="nb-NO" sz="1800" dirty="0">
                <a:effectLst/>
                <a:latin typeface="Calibri" panose="020F0502020204030204" pitchFamily="34" charset="0"/>
                <a:ea typeface="Calibri" panose="020F0502020204030204" pitchFamily="34" charset="0"/>
                <a:cs typeface="Times New Roman" panose="02020603050405020304" pitchFamily="18" charset="0"/>
              </a:rPr>
              <a:t>over hvordan dere opplevde denne øvelsen kan gi ny innsikt. Det kan bidra til at dere finner gode ord og formuleringer som dere kan bruke hvis dere kommer opp i situasjoner der dere observerer at pasienten din ikke har det bra.</a:t>
            </a:r>
          </a:p>
          <a:p>
            <a:pPr>
              <a:lnSpc>
                <a:spcPct val="150000"/>
              </a:lnSpc>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Vi vil gjennom å øve på setninger og utsagn, eller finne andre gode setninger, får dere mulighet til å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lære av hverandre.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Vi skal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sammen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utforske hvordan det er å snakke med en eldre person som du som helse- og omsorgspersonale er bekymret for har selvmordstanker. </a:t>
            </a: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Målet er at dere skal bli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tryggere til å stå i slike situasjoner</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der man kan føle seg utrygg og usikker. </a:t>
            </a:r>
          </a:p>
          <a:p>
            <a:pPr>
              <a:lnSpc>
                <a:spcPct val="150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a:t>
            </a:fld>
            <a:endParaRPr lang="nb-NO" dirty="0"/>
          </a:p>
        </p:txBody>
      </p:sp>
    </p:spTree>
    <p:extLst>
      <p:ext uri="{BB962C8B-B14F-4D97-AF65-F5344CB8AC3E}">
        <p14:creationId xmlns:p14="http://schemas.microsoft.com/office/powerpoint/2010/main" val="300224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Som en forberedelse til samtalen og refleksjonene skal vi nå lytte til en samtale mellom Eivind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Aakhus</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Håkon Holvik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Torgunrud</a:t>
            </a:r>
            <a:r>
              <a:rPr lang="nb-NO" sz="1800" dirty="0">
                <a:effectLst/>
                <a:latin typeface="Calibri" panose="020F0502020204030204" pitchFamily="34" charset="0"/>
                <a:ea typeface="Calibri" panose="020F0502020204030204" pitchFamily="34" charset="0"/>
                <a:cs typeface="Times New Roman" panose="02020603050405020304" pitchFamily="18" charset="0"/>
              </a:rPr>
              <a:t> om hvordan vi kan snakke med eldre om selvmordstanker. </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3</a:t>
            </a:fld>
            <a:endParaRPr lang="nb-NO" dirty="0"/>
          </a:p>
        </p:txBody>
      </p:sp>
    </p:spTree>
    <p:extLst>
      <p:ext uri="{BB962C8B-B14F-4D97-AF65-F5344CB8AC3E}">
        <p14:creationId xmlns:p14="http://schemas.microsoft.com/office/powerpoint/2010/main" val="95075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skal nå øve på hva dere kan si når dere skal starte, avslutte eller gjenoppta en samtale med en pasient dere er bekymret for, fordi dere tror hen tenker på å begå selvmord. </a:t>
            </a:r>
          </a:p>
          <a:p>
            <a:r>
              <a:rPr lang="nb-NO" dirty="0"/>
              <a:t>Sitt sammen to og to.</a:t>
            </a:r>
          </a:p>
          <a:p>
            <a:r>
              <a:rPr lang="nb-NO" dirty="0"/>
              <a:t>Finn fram arket «Spørsmål og refleksjon om selvmordstanker». </a:t>
            </a:r>
          </a:p>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Les gjennom introduksjonen og instruksjonen øverst på oppgavearket.</a:t>
            </a:r>
          </a:p>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Vi skal bruke ca. tjue minutter på øvelsen. Husk å bytte roller etter ca. ti minutter.</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4</a:t>
            </a:fld>
            <a:endParaRPr lang="nb-NO" dirty="0"/>
          </a:p>
        </p:txBody>
      </p:sp>
    </p:spTree>
    <p:extLst>
      <p:ext uri="{BB962C8B-B14F-4D97-AF65-F5344CB8AC3E}">
        <p14:creationId xmlns:p14="http://schemas.microsoft.com/office/powerpoint/2010/main" val="255234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oppsummere i plenum hva dere snakket om i gruppene. Hvordan var det å snakke med den andre ved hjelp av de foreslåtte temaene? Bruk en flippover eller tavle, og lag en pedagogisk sol der deltakernes forslag til gode spørsmål i slike samtaler skrives inn på hver stråle. </a:t>
            </a:r>
          </a:p>
          <a:p>
            <a:r>
              <a:rPr lang="nb-NO" dirty="0"/>
              <a:t>Hvilke formuleringer eller spørsmål synes dere (deltakerne) fungerte best i samtalen?</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5</a:t>
            </a:fld>
            <a:endParaRPr lang="nb-NO" dirty="0"/>
          </a:p>
        </p:txBody>
      </p:sp>
    </p:spTree>
    <p:extLst>
      <p:ext uri="{BB962C8B-B14F-4D97-AF65-F5344CB8AC3E}">
        <p14:creationId xmlns:p14="http://schemas.microsoft.com/office/powerpoint/2010/main" val="315589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skal nå arbeide i grupper på fire (eller det antallet som passer). Finn fram oppgavearket og reflekter over påstandene og spørsmålene i den andre oppgaven. Dere skal bruke ca. ti minutter på dette før vi oppsummerer i plenum.</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6</a:t>
            </a:fld>
            <a:endParaRPr lang="nb-NO" dirty="0"/>
          </a:p>
        </p:txBody>
      </p:sp>
    </p:spTree>
    <p:extLst>
      <p:ext uri="{BB962C8B-B14F-4D97-AF65-F5344CB8AC3E}">
        <p14:creationId xmlns:p14="http://schemas.microsoft.com/office/powerpoint/2010/main" val="322613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skal nå oppsummerer det gruppene har kommet fram til. Vi gjør det gjennom følgende spørsmål:</a:t>
            </a:r>
          </a:p>
          <a:p>
            <a:pPr marL="342900" indent="-342900">
              <a:buFont typeface="+mj-lt"/>
              <a:buAutoNum type="arabicPeriod"/>
            </a:pPr>
            <a:r>
              <a:rPr lang="en-US" dirty="0"/>
              <a:t>Hva </a:t>
            </a:r>
            <a:r>
              <a:rPr lang="en-US" dirty="0" err="1"/>
              <a:t>skal</a:t>
            </a:r>
            <a:r>
              <a:rPr lang="en-US" dirty="0"/>
              <a:t> </a:t>
            </a:r>
            <a:r>
              <a:rPr lang="en-US" dirty="0" err="1"/>
              <a:t>til</a:t>
            </a:r>
            <a:r>
              <a:rPr lang="en-US" dirty="0"/>
              <a:t> for at </a:t>
            </a:r>
            <a:r>
              <a:rPr lang="en-US" dirty="0" err="1"/>
              <a:t>jeg</a:t>
            </a:r>
            <a:r>
              <a:rPr lang="en-US" dirty="0"/>
              <a:t> </a:t>
            </a:r>
            <a:r>
              <a:rPr lang="en-US" dirty="0" err="1"/>
              <a:t>kan</a:t>
            </a:r>
            <a:r>
              <a:rPr lang="en-US" dirty="0"/>
              <a:t> </a:t>
            </a:r>
            <a:r>
              <a:rPr lang="en-US" dirty="0" err="1"/>
              <a:t>oppdage</a:t>
            </a:r>
            <a:r>
              <a:rPr lang="en-US" dirty="0"/>
              <a:t> at mine </a:t>
            </a:r>
            <a:r>
              <a:rPr lang="en-US" dirty="0" err="1"/>
              <a:t>pasienter</a:t>
            </a:r>
            <a:r>
              <a:rPr lang="en-US" dirty="0"/>
              <a:t> </a:t>
            </a:r>
            <a:r>
              <a:rPr lang="en-US" dirty="0" err="1"/>
              <a:t>har</a:t>
            </a:r>
            <a:r>
              <a:rPr lang="en-US" dirty="0"/>
              <a:t> </a:t>
            </a:r>
            <a:r>
              <a:rPr lang="en-US" dirty="0" err="1"/>
              <a:t>behov</a:t>
            </a:r>
            <a:r>
              <a:rPr lang="en-US" dirty="0"/>
              <a:t> for </a:t>
            </a:r>
            <a:r>
              <a:rPr lang="en-US" dirty="0" err="1"/>
              <a:t>en</a:t>
            </a:r>
            <a:r>
              <a:rPr lang="en-US" dirty="0"/>
              <a:t> </a:t>
            </a:r>
            <a:r>
              <a:rPr lang="en-US" dirty="0" err="1"/>
              <a:t>samtale</a:t>
            </a:r>
            <a:r>
              <a:rPr lang="en-US" dirty="0"/>
              <a:t>?</a:t>
            </a:r>
          </a:p>
          <a:p>
            <a:pPr marL="342900" indent="-342900">
              <a:buFont typeface="+mj-lt"/>
              <a:buAutoNum type="arabicPeriod"/>
            </a:pPr>
            <a:r>
              <a:rPr lang="en-US" dirty="0"/>
              <a:t>Hva </a:t>
            </a:r>
            <a:r>
              <a:rPr lang="en-US" dirty="0" err="1"/>
              <a:t>skal</a:t>
            </a:r>
            <a:r>
              <a:rPr lang="en-US" dirty="0"/>
              <a:t> </a:t>
            </a:r>
            <a:r>
              <a:rPr lang="en-US" dirty="0" err="1"/>
              <a:t>til</a:t>
            </a:r>
            <a:r>
              <a:rPr lang="en-US" dirty="0"/>
              <a:t> for at </a:t>
            </a:r>
            <a:r>
              <a:rPr lang="en-US" dirty="0" err="1"/>
              <a:t>jeg</a:t>
            </a:r>
            <a:r>
              <a:rPr lang="en-US" dirty="0"/>
              <a:t> </a:t>
            </a:r>
            <a:r>
              <a:rPr lang="en-US" dirty="0" err="1"/>
              <a:t>kan</a:t>
            </a:r>
            <a:r>
              <a:rPr lang="en-US" dirty="0"/>
              <a:t> </a:t>
            </a:r>
            <a:r>
              <a:rPr lang="en-US" dirty="0" err="1"/>
              <a:t>prioritere</a:t>
            </a:r>
            <a:r>
              <a:rPr lang="en-US" dirty="0"/>
              <a:t> </a:t>
            </a:r>
            <a:r>
              <a:rPr lang="en-US" dirty="0" err="1"/>
              <a:t>slike</a:t>
            </a:r>
            <a:r>
              <a:rPr lang="en-US" dirty="0"/>
              <a:t> </a:t>
            </a:r>
            <a:r>
              <a:rPr lang="en-US" dirty="0" err="1"/>
              <a:t>samtaler</a:t>
            </a:r>
            <a:r>
              <a:rPr lang="en-US" dirty="0"/>
              <a:t> der </a:t>
            </a:r>
            <a:r>
              <a:rPr lang="en-US" dirty="0" err="1"/>
              <a:t>jeg</a:t>
            </a:r>
            <a:r>
              <a:rPr lang="en-US" dirty="0"/>
              <a:t> jobber?</a:t>
            </a:r>
          </a:p>
          <a:p>
            <a:endParaRPr lang="nb-NO" dirty="0"/>
          </a:p>
          <a:p>
            <a:r>
              <a:rPr lang="nb-NO" dirty="0"/>
              <a:t>Lag en pedagogisk sol der dere skriver inn svarene på disse spørsmålene.</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7</a:t>
            </a:fld>
            <a:endParaRPr lang="nb-NO" dirty="0"/>
          </a:p>
        </p:txBody>
      </p:sp>
    </p:spTree>
    <p:extLst>
      <p:ext uri="{BB962C8B-B14F-4D97-AF65-F5344CB8AC3E}">
        <p14:creationId xmlns:p14="http://schemas.microsoft.com/office/powerpoint/2010/main" val="377789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Til slutt skal dere snakke sammen i gruppene om hvordan dere har opplevd å øve på slike samtaler. Dere skal også diskutere hvordan hver og en av dere kan bidra til at eldre som sliter med selvmordstanker, kan snakke med helse- og omsorgspersonalet om dette.</a:t>
            </a:r>
          </a:p>
          <a:p>
            <a:r>
              <a:rPr lang="nb-NO" dirty="0"/>
              <a:t>Til slutt skal dere dele med hverandre hva dere tenker er det viktigste dere tar med dere videre til deres arbeidsplass. Vi skal bruke ca. ti minutter på dette.</a:t>
            </a:r>
          </a:p>
          <a:p>
            <a:endParaRPr lang="nb-NO" dirty="0"/>
          </a:p>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PS! Hvis noen av deltakerne trenger noen å snakke med, kan de kontakte Mental helses hjelpetelefon på 11 61 23 eller Kirkens SOS på tlf. 22 40 00 40.</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8</a:t>
            </a:fld>
            <a:endParaRPr lang="nb-NO" dirty="0"/>
          </a:p>
        </p:txBody>
      </p:sp>
    </p:spTree>
    <p:extLst>
      <p:ext uri="{BB962C8B-B14F-4D97-AF65-F5344CB8AC3E}">
        <p14:creationId xmlns:p14="http://schemas.microsoft.com/office/powerpoint/2010/main" val="2831568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4" cy="2689348"/>
          </a:xfrm>
        </p:spPr>
        <p:txBody>
          <a:bodyPr anchor="b">
            <a:normAutofit/>
          </a:bodyPr>
          <a:lstStyle>
            <a:lvl1pPr algn="l">
              <a:defRPr sz="6000" b="0"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3" cy="1326292"/>
          </a:xfrm>
        </p:spPr>
        <p:txBody>
          <a:bodyPr>
            <a:normAutofit/>
          </a:bodyPr>
          <a:lstStyle>
            <a:lvl1pPr marL="0" indent="0" algn="l">
              <a:buNone/>
              <a:defRPr sz="1800" cap="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4450AF-269F-A54A-BFD9-38B1FF458C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42436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kst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991B110-8206-D006-5883-83B6B8202D91}"/>
              </a:ext>
            </a:extLst>
          </p:cNvPr>
          <p:cNvSpPr>
            <a:spLocks noGrp="1"/>
          </p:cNvSpPr>
          <p:nvPr>
            <p:ph type="body" sz="quarter" idx="15" hasCustomPrompt="1"/>
          </p:nvPr>
        </p:nvSpPr>
        <p:spPr>
          <a:xfrm>
            <a:off x="914400" y="6021388"/>
            <a:ext cx="10366376"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0613" cy="629054"/>
          </a:xfrm>
          <a:prstGeom prst="rect">
            <a:avLst/>
          </a:prstGeom>
        </p:spPr>
        <p:txBody>
          <a:bodyPr vert="horz" lIns="0" tIns="0" rIns="0" bIns="0" rtlCol="0" anchor="b">
            <a:normAutofit/>
          </a:bodyPr>
          <a:lstStyle>
            <a:lvl1pPr>
              <a:lnSpc>
                <a:spcPct val="100000"/>
              </a:lnSpc>
              <a:defRPr sz="2400" baseline="0"/>
            </a:lvl1pPr>
          </a:lstStyle>
          <a:p>
            <a:r>
              <a:rPr lang="nb-NO" noProof="0" dirty="0"/>
              <a:t>Sett inn tittel</a:t>
            </a:r>
          </a:p>
        </p:txBody>
      </p:sp>
      <p:sp>
        <p:nvSpPr>
          <p:cNvPr id="5" name="Plassholder for tekst 4"/>
          <p:cNvSpPr>
            <a:spLocks noGrp="1"/>
          </p:cNvSpPr>
          <p:nvPr>
            <p:ph type="body" sz="quarter" idx="13" hasCustomPrompt="1"/>
          </p:nvPr>
        </p:nvSpPr>
        <p:spPr>
          <a:xfrm>
            <a:off x="911223" y="1557338"/>
            <a:ext cx="8710611"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0612"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6" name="Picture 5">
            <a:extLst>
              <a:ext uri="{FF2B5EF4-FFF2-40B4-BE49-F238E27FC236}">
                <a16:creationId xmlns:a16="http://schemas.microsoft.com/office/drawing/2014/main" id="{8B124F52-BFE6-A64C-853C-C68062686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6670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nholdsbokse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CD1781B-F973-1823-1C83-672038C69E7F}"/>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Content Placeholder 2">
            <a:extLst>
              <a:ext uri="{FF2B5EF4-FFF2-40B4-BE49-F238E27FC236}">
                <a16:creationId xmlns:a16="http://schemas.microsoft.com/office/drawing/2014/main" id="{9A4A7A54-ACF4-EB42-8402-A9CF749E3328}"/>
              </a:ext>
            </a:extLst>
          </p:cNvPr>
          <p:cNvSpPr>
            <a:spLocks noGrp="1"/>
          </p:cNvSpPr>
          <p:nvPr>
            <p:ph sz="half" idx="13" hasCustomPrompt="1"/>
          </p:nvPr>
        </p:nvSpPr>
        <p:spPr>
          <a:xfrm>
            <a:off x="6384032" y="1557339"/>
            <a:ext cx="4897437" cy="4464050"/>
          </a:xfrm>
        </p:spPr>
        <p:txBody>
          <a:bodyPr lIns="0" tIns="0" rIns="0" bIns="0">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9" name="Content Placeholder 1">
            <a:extLst>
              <a:ext uri="{FF2B5EF4-FFF2-40B4-BE49-F238E27FC236}">
                <a16:creationId xmlns:a16="http://schemas.microsoft.com/office/drawing/2014/main" id="{9A4A7A54-ACF4-EB42-8402-A9CF749E3328}"/>
              </a:ext>
            </a:extLst>
          </p:cNvPr>
          <p:cNvSpPr>
            <a:spLocks noGrp="1"/>
          </p:cNvSpPr>
          <p:nvPr>
            <p:ph sz="half" idx="2" hasCustomPrompt="1"/>
          </p:nvPr>
        </p:nvSpPr>
        <p:spPr>
          <a:xfrm>
            <a:off x="911225" y="1557339"/>
            <a:ext cx="4897437" cy="4464050"/>
          </a:xfrm>
        </p:spPr>
        <p:txBody>
          <a:bodyPr>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3789" cy="629053"/>
          </a:xfrm>
          <a:prstGeom prst="rect">
            <a:avLst/>
          </a:prstGeom>
        </p:spPr>
        <p:txBody>
          <a:bodyPr vert="horz" lIns="0" tIns="0" rIns="0" bIns="0" rtlCol="0" anchor="b">
            <a:normAutofit/>
          </a:bodyPr>
          <a:lstStyle>
            <a:lvl1pPr>
              <a:lnSpc>
                <a:spcPct val="100000"/>
              </a:lnSpc>
              <a:defRPr sz="2400"/>
            </a:lvl1pPr>
          </a:lstStyle>
          <a:p>
            <a:r>
              <a:rPr lang="nb-NO" noProof="0" dirty="0"/>
              <a:t>Sett inn tittel</a:t>
            </a:r>
          </a:p>
        </p:txBody>
      </p:sp>
      <p:sp>
        <p:nvSpPr>
          <p:cNvPr id="15"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3788"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7" name="Picture 6">
            <a:extLst>
              <a:ext uri="{FF2B5EF4-FFF2-40B4-BE49-F238E27FC236}">
                <a16:creationId xmlns:a16="http://schemas.microsoft.com/office/drawing/2014/main" id="{49458C70-96C1-C64E-8D20-F8A3B67E94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12284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ilde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198720B-255E-3C3C-EEF0-C04DC077350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09744" cy="631340"/>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7" name="Picture 6">
            <a:extLst>
              <a:ext uri="{FF2B5EF4-FFF2-40B4-BE49-F238E27FC236}">
                <a16:creationId xmlns:a16="http://schemas.microsoft.com/office/drawing/2014/main" id="{7F6C3052-A177-734A-9C84-73420D8096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boks m/bakgrun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914400" y="6021388"/>
            <a:ext cx="590232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Rektangel 1"/>
          <p:cNvSpPr/>
          <p:nvPr userDrawn="1"/>
        </p:nvSpPr>
        <p:spPr>
          <a:xfrm>
            <a:off x="7751763" y="0"/>
            <a:ext cx="44402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1" y="604434"/>
            <a:ext cx="5905499"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5905500"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9" name="Picture 8">
            <a:extLst>
              <a:ext uri="{FF2B5EF4-FFF2-40B4-BE49-F238E27FC236}">
                <a16:creationId xmlns:a16="http://schemas.microsoft.com/office/drawing/2014/main" id="{C777C62B-726E-DB47-8299-5A831D10B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fallende bildeboks + 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5808662" y="6021388"/>
            <a:ext cx="5472112"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5808663" y="1137561"/>
            <a:ext cx="5472112"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5808663" y="2090465"/>
            <a:ext cx="5472112" cy="3930923"/>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0" y="0"/>
            <a:ext cx="5372100" cy="685800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5808663" y="533128"/>
            <a:ext cx="3226695"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2" name="Picture 1">
            <a:extLst>
              <a:ext uri="{FF2B5EF4-FFF2-40B4-BE49-F238E27FC236}">
                <a16:creationId xmlns:a16="http://schemas.microsoft.com/office/drawing/2014/main" id="{D584CE4B-F9E8-4C79-F3CC-A030188AD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7717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logo">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F364D4E-FFCD-88DE-BA6A-19828E91D09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tx2"/>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5" name="Picture 4">
            <a:extLst>
              <a:ext uri="{FF2B5EF4-FFF2-40B4-BE49-F238E27FC236}">
                <a16:creationId xmlns:a16="http://schemas.microsoft.com/office/drawing/2014/main" id="{B9326D3A-E20E-F642-AD35-5B9D29B16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logo – mørk">
    <p:bg>
      <p:bgPr>
        <a:solidFill>
          <a:schemeClr val="accent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AD2860A-E3A6-180D-8D12-9FBC8E161B1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solidFill>
                  <a:schemeClr val="bg1"/>
                </a:solidFill>
              </a:defRPr>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bg1"/>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6" name="Picture 5">
            <a:extLst>
              <a:ext uri="{FF2B5EF4-FFF2-40B4-BE49-F238E27FC236}">
                <a16:creationId xmlns:a16="http://schemas.microsoft.com/office/drawing/2014/main" id="{8048E045-D81C-A746-B080-D0C42ADC0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7" y="303485"/>
            <a:ext cx="2138587" cy="572836"/>
          </a:xfrm>
          <a:prstGeom prst="rect">
            <a:avLst/>
          </a:prstGeom>
        </p:spPr>
      </p:pic>
    </p:spTree>
    <p:extLst>
      <p:ext uri="{BB962C8B-B14F-4D97-AF65-F5344CB8AC3E}">
        <p14:creationId xmlns:p14="http://schemas.microsoft.com/office/powerpoint/2010/main" val="33013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687EBD1-6BA2-D11F-4A15-27BA3317ADCA}"/>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Tree>
    <p:extLst>
      <p:ext uri="{BB962C8B-B14F-4D97-AF65-F5344CB8AC3E}">
        <p14:creationId xmlns:p14="http://schemas.microsoft.com/office/powerpoint/2010/main" val="3826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jermvideo">
    <p:spTree>
      <p:nvGrpSpPr>
        <p:cNvPr id="1" name=""/>
        <p:cNvGrpSpPr/>
        <p:nvPr/>
      </p:nvGrpSpPr>
      <p:grpSpPr>
        <a:xfrm>
          <a:off x="0" y="0"/>
          <a:ext cx="0" cy="0"/>
          <a:chOff x="0" y="0"/>
          <a:chExt cx="0" cy="0"/>
        </a:xfrm>
      </p:grpSpPr>
      <p:sp>
        <p:nvSpPr>
          <p:cNvPr id="4" name="Plassholder for media 3"/>
          <p:cNvSpPr>
            <a:spLocks noGrp="1"/>
          </p:cNvSpPr>
          <p:nvPr>
            <p:ph type="media" sz="quarter" idx="12" hasCustomPrompt="1"/>
          </p:nvPr>
        </p:nvSpPr>
        <p:spPr>
          <a:xfrm>
            <a:off x="0" y="0"/>
            <a:ext cx="12192000" cy="6858000"/>
          </a:xfrm>
        </p:spPr>
        <p:txBody>
          <a:bodyPr lIns="720000" tIns="1260000" rIns="720000" bIns="720000"/>
          <a:lstStyle>
            <a:lvl1pPr algn="ctr">
              <a:defRPr baseline="0"/>
            </a:lvl1pPr>
          </a:lstStyle>
          <a:p>
            <a:r>
              <a:rPr lang="nb-NO"/>
              <a:t>Sett inn video.</a:t>
            </a:r>
          </a:p>
        </p:txBody>
      </p:sp>
      <p:sp>
        <p:nvSpPr>
          <p:cNvPr id="6" name="TextBox 2">
            <a:extLst>
              <a:ext uri="{FF2B5EF4-FFF2-40B4-BE49-F238E27FC236}">
                <a16:creationId xmlns:a16="http://schemas.microsoft.com/office/drawing/2014/main" id="{CA1841DF-F331-044E-BF00-94840CA2F70B}"/>
              </a:ext>
            </a:extLst>
          </p:cNvPr>
          <p:cNvSpPr txBox="1"/>
          <p:nvPr userDrawn="1"/>
        </p:nvSpPr>
        <p:spPr>
          <a:xfrm>
            <a:off x="911224" y="-1339972"/>
            <a:ext cx="11280775" cy="1339972"/>
          </a:xfrm>
          <a:prstGeom prst="rect">
            <a:avLst/>
          </a:prstGeom>
          <a:noFill/>
        </p:spPr>
        <p:txBody>
          <a:bodyPr wrap="square" lIns="0" tIns="0" rIns="0" bIns="36000" rtlCol="0" anchor="b">
            <a:noAutofit/>
          </a:bodyPr>
          <a:lstStyle/>
          <a:p>
            <a:pPr marL="0" indent="0">
              <a:lnSpc>
                <a:spcPct val="110000"/>
              </a:lnSpc>
              <a:buFont typeface="+mj-lt"/>
              <a:buNone/>
            </a:pPr>
            <a:r>
              <a:rPr lang="nb-NO" sz="1200" kern="1200" noProof="0" dirty="0">
                <a:solidFill>
                  <a:schemeClr val="tx1"/>
                </a:solidFill>
                <a:effectLst/>
                <a:latin typeface="+mn-lt"/>
                <a:ea typeface="+mn-ea"/>
                <a:cs typeface="+mn-cs"/>
              </a:rPr>
              <a:t>Om du ønsker overskrift og/eller tekst i tillegg til video</a:t>
            </a:r>
            <a:r>
              <a:rPr lang="nb-NO" sz="1200" kern="1200" baseline="0" noProof="0" dirty="0">
                <a:solidFill>
                  <a:schemeClr val="tx1"/>
                </a:solidFill>
                <a:effectLst/>
                <a:latin typeface="+mn-lt"/>
                <a:ea typeface="+mn-ea"/>
                <a:cs typeface="+mn-cs"/>
              </a:rPr>
              <a:t> på sliden, velg heller et oppsett med </a:t>
            </a:r>
            <a:r>
              <a:rPr lang="nb-NO" sz="1200" u="sng" kern="1200" baseline="0" noProof="0" dirty="0">
                <a:solidFill>
                  <a:schemeClr val="tx1"/>
                </a:solidFill>
                <a:effectLst/>
                <a:latin typeface="+mn-lt"/>
                <a:ea typeface="+mn-ea"/>
                <a:cs typeface="+mn-cs"/>
              </a:rPr>
              <a:t>multiboks</a:t>
            </a:r>
            <a:r>
              <a:rPr lang="nb-NO" sz="1200" kern="1200" baseline="0" noProof="0" dirty="0">
                <a:solidFill>
                  <a:schemeClr val="tx1"/>
                </a:solidFill>
                <a:effectLst/>
                <a:latin typeface="+mn-lt"/>
                <a:ea typeface="+mn-ea"/>
                <a:cs typeface="+mn-cs"/>
              </a:rPr>
              <a:t>, og sett videoen inn i boksen.</a:t>
            </a:r>
            <a:endParaRPr lang="nb-NO" sz="1200" b="0" kern="1200" noProof="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sonoversik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28AF20C-60AF-6B32-EB3F-F4444B2D9124}"/>
              </a:ext>
            </a:extLst>
          </p:cNvPr>
          <p:cNvSpPr>
            <a:spLocks noGrp="1"/>
          </p:cNvSpPr>
          <p:nvPr>
            <p:ph type="body" sz="quarter" idx="48"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1" name="stilling"/>
          <p:cNvSpPr>
            <a:spLocks noGrp="1"/>
          </p:cNvSpPr>
          <p:nvPr>
            <p:ph type="body" sz="quarter" idx="15" hasCustomPrompt="1"/>
          </p:nvPr>
        </p:nvSpPr>
        <p:spPr>
          <a:xfrm>
            <a:off x="1777726"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0" name="navn"/>
          <p:cNvSpPr>
            <a:spLocks noGrp="1"/>
          </p:cNvSpPr>
          <p:nvPr>
            <p:ph type="body" sz="quarter" idx="14" hasCustomPrompt="1"/>
          </p:nvPr>
        </p:nvSpPr>
        <p:spPr>
          <a:xfrm>
            <a:off x="911225"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 name="ansatt #1"/>
          <p:cNvSpPr>
            <a:spLocks noGrp="1"/>
          </p:cNvSpPr>
          <p:nvPr>
            <p:ph type="pic" sz="quarter" idx="10" hasCustomPrompt="1"/>
          </p:nvPr>
        </p:nvSpPr>
        <p:spPr>
          <a:xfrm>
            <a:off x="911225"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2" name="stilling"/>
          <p:cNvSpPr>
            <a:spLocks noGrp="1"/>
          </p:cNvSpPr>
          <p:nvPr>
            <p:ph type="body" sz="quarter" idx="16" hasCustomPrompt="1"/>
          </p:nvPr>
        </p:nvSpPr>
        <p:spPr>
          <a:xfrm>
            <a:off x="5342898"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3" name="navn"/>
          <p:cNvSpPr>
            <a:spLocks noGrp="1"/>
          </p:cNvSpPr>
          <p:nvPr>
            <p:ph type="body" sz="quarter" idx="17" hasCustomPrompt="1"/>
          </p:nvPr>
        </p:nvSpPr>
        <p:spPr>
          <a:xfrm>
            <a:off x="4476397"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5" name="ansatt #2"/>
          <p:cNvSpPr>
            <a:spLocks noGrp="1"/>
          </p:cNvSpPr>
          <p:nvPr>
            <p:ph type="pic" sz="quarter" idx="19" hasCustomPrompt="1"/>
          </p:nvPr>
        </p:nvSpPr>
        <p:spPr>
          <a:xfrm>
            <a:off x="4476397"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6" name="stilling"/>
          <p:cNvSpPr>
            <a:spLocks noGrp="1"/>
          </p:cNvSpPr>
          <p:nvPr>
            <p:ph type="body" sz="quarter" idx="20" hasCustomPrompt="1"/>
          </p:nvPr>
        </p:nvSpPr>
        <p:spPr>
          <a:xfrm>
            <a:off x="8881777"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7" name="navn"/>
          <p:cNvSpPr>
            <a:spLocks noGrp="1"/>
          </p:cNvSpPr>
          <p:nvPr>
            <p:ph type="body" sz="quarter" idx="21" hasCustomPrompt="1"/>
          </p:nvPr>
        </p:nvSpPr>
        <p:spPr>
          <a:xfrm>
            <a:off x="8015276"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9" name="ansatt #3"/>
          <p:cNvSpPr>
            <a:spLocks noGrp="1"/>
          </p:cNvSpPr>
          <p:nvPr>
            <p:ph type="pic" sz="quarter" idx="23" hasCustomPrompt="1"/>
          </p:nvPr>
        </p:nvSpPr>
        <p:spPr>
          <a:xfrm>
            <a:off x="8015276"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0" name="stilling"/>
          <p:cNvSpPr>
            <a:spLocks noGrp="1"/>
          </p:cNvSpPr>
          <p:nvPr>
            <p:ph type="body" sz="quarter" idx="24" hasCustomPrompt="1"/>
          </p:nvPr>
        </p:nvSpPr>
        <p:spPr>
          <a:xfrm>
            <a:off x="1777726"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1" name="navn"/>
          <p:cNvSpPr>
            <a:spLocks noGrp="1"/>
          </p:cNvSpPr>
          <p:nvPr>
            <p:ph type="body" sz="quarter" idx="25" hasCustomPrompt="1"/>
          </p:nvPr>
        </p:nvSpPr>
        <p:spPr>
          <a:xfrm>
            <a:off x="911225"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3" name="ansatt #4"/>
          <p:cNvSpPr>
            <a:spLocks noGrp="1"/>
          </p:cNvSpPr>
          <p:nvPr>
            <p:ph type="pic" sz="quarter" idx="27" hasCustomPrompt="1"/>
          </p:nvPr>
        </p:nvSpPr>
        <p:spPr>
          <a:xfrm>
            <a:off x="911225"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4" name="stilling"/>
          <p:cNvSpPr>
            <a:spLocks noGrp="1"/>
          </p:cNvSpPr>
          <p:nvPr>
            <p:ph type="body" sz="quarter" idx="28" hasCustomPrompt="1"/>
          </p:nvPr>
        </p:nvSpPr>
        <p:spPr>
          <a:xfrm>
            <a:off x="5342898"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5" name="navn"/>
          <p:cNvSpPr>
            <a:spLocks noGrp="1"/>
          </p:cNvSpPr>
          <p:nvPr>
            <p:ph type="body" sz="quarter" idx="29" hasCustomPrompt="1"/>
          </p:nvPr>
        </p:nvSpPr>
        <p:spPr>
          <a:xfrm>
            <a:off x="4476397"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7" name="ansatt #5"/>
          <p:cNvSpPr>
            <a:spLocks noGrp="1"/>
          </p:cNvSpPr>
          <p:nvPr>
            <p:ph type="pic" sz="quarter" idx="31" hasCustomPrompt="1"/>
          </p:nvPr>
        </p:nvSpPr>
        <p:spPr>
          <a:xfrm>
            <a:off x="4476397"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8" name="stilling"/>
          <p:cNvSpPr>
            <a:spLocks noGrp="1"/>
          </p:cNvSpPr>
          <p:nvPr>
            <p:ph type="body" sz="quarter" idx="32" hasCustomPrompt="1"/>
          </p:nvPr>
        </p:nvSpPr>
        <p:spPr>
          <a:xfrm>
            <a:off x="8881777"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9" name="navn"/>
          <p:cNvSpPr>
            <a:spLocks noGrp="1"/>
          </p:cNvSpPr>
          <p:nvPr>
            <p:ph type="body" sz="quarter" idx="33" hasCustomPrompt="1"/>
          </p:nvPr>
        </p:nvSpPr>
        <p:spPr>
          <a:xfrm>
            <a:off x="8015276"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1" name="ansatt #6"/>
          <p:cNvSpPr>
            <a:spLocks noGrp="1"/>
          </p:cNvSpPr>
          <p:nvPr>
            <p:ph type="pic" sz="quarter" idx="35" hasCustomPrompt="1"/>
          </p:nvPr>
        </p:nvSpPr>
        <p:spPr>
          <a:xfrm>
            <a:off x="8015276"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2" name="stilling"/>
          <p:cNvSpPr>
            <a:spLocks noGrp="1"/>
          </p:cNvSpPr>
          <p:nvPr>
            <p:ph type="body" sz="quarter" idx="36" hasCustomPrompt="1"/>
          </p:nvPr>
        </p:nvSpPr>
        <p:spPr>
          <a:xfrm>
            <a:off x="1777726"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3" name="navn"/>
          <p:cNvSpPr>
            <a:spLocks noGrp="1"/>
          </p:cNvSpPr>
          <p:nvPr>
            <p:ph type="body" sz="quarter" idx="37" hasCustomPrompt="1"/>
          </p:nvPr>
        </p:nvSpPr>
        <p:spPr>
          <a:xfrm>
            <a:off x="911225"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5" name="ansatt #7"/>
          <p:cNvSpPr>
            <a:spLocks noGrp="1"/>
          </p:cNvSpPr>
          <p:nvPr>
            <p:ph type="pic" sz="quarter" idx="39" hasCustomPrompt="1"/>
          </p:nvPr>
        </p:nvSpPr>
        <p:spPr>
          <a:xfrm>
            <a:off x="911225"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6" name="stilling"/>
          <p:cNvSpPr>
            <a:spLocks noGrp="1"/>
          </p:cNvSpPr>
          <p:nvPr>
            <p:ph type="body" sz="quarter" idx="40" hasCustomPrompt="1"/>
          </p:nvPr>
        </p:nvSpPr>
        <p:spPr>
          <a:xfrm>
            <a:off x="5342898"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7" name="navn"/>
          <p:cNvSpPr>
            <a:spLocks noGrp="1"/>
          </p:cNvSpPr>
          <p:nvPr>
            <p:ph type="body" sz="quarter" idx="41" hasCustomPrompt="1"/>
          </p:nvPr>
        </p:nvSpPr>
        <p:spPr>
          <a:xfrm>
            <a:off x="4476397"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9" name="ansatt #8"/>
          <p:cNvSpPr>
            <a:spLocks noGrp="1"/>
          </p:cNvSpPr>
          <p:nvPr>
            <p:ph type="pic" sz="quarter" idx="43" hasCustomPrompt="1"/>
          </p:nvPr>
        </p:nvSpPr>
        <p:spPr>
          <a:xfrm>
            <a:off x="4476397"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0" name="stilling"/>
          <p:cNvSpPr>
            <a:spLocks noGrp="1"/>
          </p:cNvSpPr>
          <p:nvPr>
            <p:ph type="body" sz="quarter" idx="44" hasCustomPrompt="1"/>
          </p:nvPr>
        </p:nvSpPr>
        <p:spPr>
          <a:xfrm>
            <a:off x="8881777"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41" name="navn"/>
          <p:cNvSpPr>
            <a:spLocks noGrp="1"/>
          </p:cNvSpPr>
          <p:nvPr>
            <p:ph type="body" sz="quarter" idx="45" hasCustomPrompt="1"/>
          </p:nvPr>
        </p:nvSpPr>
        <p:spPr>
          <a:xfrm>
            <a:off x="8015276"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3" name="ansatt #9"/>
          <p:cNvSpPr>
            <a:spLocks noGrp="1"/>
          </p:cNvSpPr>
          <p:nvPr>
            <p:ph type="pic" sz="quarter" idx="47" hasCustomPrompt="1"/>
          </p:nvPr>
        </p:nvSpPr>
        <p:spPr>
          <a:xfrm>
            <a:off x="8015276"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4"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604434"/>
            <a:ext cx="8706570" cy="629053"/>
          </a:xfrm>
        </p:spPr>
        <p:txBody>
          <a:bodyPr>
            <a:normAutofit/>
          </a:bodyPr>
          <a:lstStyle>
            <a:lvl1pPr>
              <a:defRPr sz="2400" b="1"/>
            </a:lvl1pPr>
          </a:lstStyle>
          <a:p>
            <a:r>
              <a:rPr lang="nb-NO" noProof="0" dirty="0"/>
              <a:t>Sett inn tittel</a:t>
            </a:r>
          </a:p>
        </p:txBody>
      </p:sp>
      <p:sp>
        <p:nvSpPr>
          <p:cNvPr id="3" name="TextBox 2">
            <a:extLst>
              <a:ext uri="{FF2B5EF4-FFF2-40B4-BE49-F238E27FC236}">
                <a16:creationId xmlns:a16="http://schemas.microsoft.com/office/drawing/2014/main" id="{CA1841DF-F331-044E-BF00-94840CA2F70B}"/>
              </a:ext>
            </a:extLst>
          </p:cNvPr>
          <p:cNvSpPr txBox="1"/>
          <p:nvPr userDrawn="1"/>
        </p:nvSpPr>
        <p:spPr>
          <a:xfrm>
            <a:off x="911225" y="-1339972"/>
            <a:ext cx="8710613" cy="1339972"/>
          </a:xfrm>
          <a:prstGeom prst="rect">
            <a:avLst/>
          </a:prstGeom>
          <a:noFill/>
        </p:spPr>
        <p:txBody>
          <a:bodyPr wrap="square" lIns="0" tIns="0" rIns="0" bIns="36000" rtlCol="0" anchor="b">
            <a:noAutofit/>
          </a:bodyPr>
          <a:lstStyle/>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Sett inn portrettbilde, navn og stilling for inntil 9 personer.</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Bruk svarthvitt-bilder, eller sett fargemetning til 0 % under </a:t>
            </a:r>
            <a:r>
              <a:rPr lang="nb-NO" sz="1200" b="1" kern="1200" noProof="0" dirty="0">
                <a:solidFill>
                  <a:schemeClr val="tx1"/>
                </a:solidFill>
                <a:effectLst/>
                <a:latin typeface="+mn-lt"/>
                <a:ea typeface="+mn-ea"/>
                <a:cs typeface="+mn-cs"/>
              </a:rPr>
              <a:t>Formater bilde &gt; Bildefarge</a:t>
            </a:r>
            <a:r>
              <a:rPr lang="nb-NO" sz="120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Skaler og posisjoner hodene på bildene tilnærmet likt. NB: Bruk </a:t>
            </a:r>
            <a:r>
              <a:rPr lang="nb-NO" sz="1200" b="1" kern="1200" noProof="0" dirty="0">
                <a:solidFill>
                  <a:schemeClr val="tx1"/>
                </a:solidFill>
                <a:effectLst/>
                <a:latin typeface="+mn-lt"/>
                <a:ea typeface="+mn-ea"/>
                <a:cs typeface="+mn-cs"/>
              </a:rPr>
              <a:t>Formater bilde &gt; Beskjær</a:t>
            </a:r>
            <a:r>
              <a:rPr lang="nb-NO" sz="1200" b="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b="0" kern="1200" noProof="0" dirty="0">
                <a:solidFill>
                  <a:schemeClr val="tx1"/>
                </a:solidFill>
                <a:effectLst/>
                <a:latin typeface="+mn-lt"/>
                <a:ea typeface="+mn-ea"/>
                <a:cs typeface="+mn-cs"/>
              </a:rPr>
              <a:t>Slett</a:t>
            </a:r>
            <a:r>
              <a:rPr lang="nb-NO" sz="1200" b="0" kern="1200" baseline="0" noProof="0" dirty="0">
                <a:solidFill>
                  <a:schemeClr val="tx1"/>
                </a:solidFill>
                <a:effectLst/>
                <a:latin typeface="+mn-lt"/>
                <a:ea typeface="+mn-ea"/>
                <a:cs typeface="+mn-cs"/>
              </a:rPr>
              <a:t> ubrukte bokser og bilder (eller bedre: Skjul dem vha. </a:t>
            </a:r>
            <a:r>
              <a:rPr lang="nb-NO" sz="1200" b="1" kern="1200" baseline="0" noProof="0" dirty="0">
                <a:solidFill>
                  <a:schemeClr val="tx1"/>
                </a:solidFill>
                <a:effectLst/>
                <a:latin typeface="+mn-lt"/>
                <a:ea typeface="+mn-ea"/>
                <a:cs typeface="+mn-cs"/>
              </a:rPr>
              <a:t>Valgruten</a:t>
            </a:r>
            <a:r>
              <a:rPr lang="nb-NO" sz="1200" b="0" kern="1200" baseline="0" noProof="0" dirty="0">
                <a:solidFill>
                  <a:schemeClr val="tx1"/>
                </a:solidFill>
                <a:effectLst/>
                <a:latin typeface="+mn-lt"/>
                <a:ea typeface="+mn-ea"/>
                <a:cs typeface="+mn-cs"/>
              </a:rPr>
              <a:t>)</a:t>
            </a:r>
            <a:endParaRPr lang="nb-NO" sz="1200" b="0" kern="1200" noProof="0" dirty="0">
              <a:solidFill>
                <a:schemeClr val="tx1"/>
              </a:solidFill>
              <a:effectLst/>
              <a:latin typeface="+mn-lt"/>
              <a:ea typeface="+mn-ea"/>
              <a:cs typeface="+mn-cs"/>
            </a:endParaRPr>
          </a:p>
        </p:txBody>
      </p:sp>
      <p:sp>
        <p:nvSpPr>
          <p:cNvPr id="49"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0613"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46" name="Picture 45">
            <a:extLst>
              <a:ext uri="{FF2B5EF4-FFF2-40B4-BE49-F238E27FC236}">
                <a16:creationId xmlns:a16="http://schemas.microsoft.com/office/drawing/2014/main" id="{D67139EB-63C3-064D-B94A-B6F94C1444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p:extLst>
    <p:ext uri="{DCECCB84-F9BA-43D5-87BE-67443E8EF086}">
      <p15:sldGuideLst xmlns:p15="http://schemas.microsoft.com/office/powerpoint/2012/main">
        <p15:guide id="1" pos="3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fikk, grå bg">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2DF03D-6019-656B-4D09-301C235D1582}"/>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6988" y="0"/>
            <a:ext cx="7058026" cy="720600"/>
          </a:xfrm>
        </p:spPr>
        <p:txBody>
          <a:bodyPr anchor="b">
            <a:normAutofit/>
          </a:bodyPr>
          <a:lstStyle>
            <a:lvl1pPr algn="ctr">
              <a:defRPr sz="2800" b="1"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6" name="Picture 5">
            <a:extLst>
              <a:ext uri="{FF2B5EF4-FFF2-40B4-BE49-F238E27FC236}">
                <a16:creationId xmlns:a16="http://schemas.microsoft.com/office/drawing/2014/main" id="{77258125-5088-9F47-91EF-ADB0297DBD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1156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hvit bg">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BB950-F952-3432-399F-02377657E4BB}"/>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9536" y="0"/>
            <a:ext cx="7052930" cy="720600"/>
          </a:xfrm>
        </p:spPr>
        <p:txBody>
          <a:bodyPr anchor="b">
            <a:normAutofit/>
          </a:bodyPr>
          <a:lstStyle>
            <a:lvl1pPr algn="ctr">
              <a:defRPr sz="2800" b="1" i="0">
                <a:solidFill>
                  <a:schemeClr val="tx2"/>
                </a:solidFill>
                <a:latin typeface="+mj-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tx1">
                    <a:lumMod val="50000"/>
                    <a:lumOff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5" name="Picture 4">
            <a:extLst>
              <a:ext uri="{FF2B5EF4-FFF2-40B4-BE49-F238E27FC236}">
                <a16:creationId xmlns:a16="http://schemas.microsoft.com/office/drawing/2014/main" id="{161350AF-2DF5-114A-99C0-746DCC620E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788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teside 1">
    <p:bg>
      <p:bgPr>
        <a:solidFill>
          <a:schemeClr val="bg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0D2E2B-C5A9-214F-A9E3-1BBE47A15E5C}"/>
              </a:ext>
            </a:extLst>
          </p:cNvPr>
          <p:cNvSpPr/>
          <p:nvPr userDrawn="1"/>
        </p:nvSpPr>
        <p:spPr>
          <a:xfrm>
            <a:off x="4170485" y="1503485"/>
            <a:ext cx="3851031" cy="38510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 Placeholder 8">
            <a:extLst>
              <a:ext uri="{FF2B5EF4-FFF2-40B4-BE49-F238E27FC236}">
                <a16:creationId xmlns:a16="http://schemas.microsoft.com/office/drawing/2014/main" id="{D56986A1-4C6E-2A46-8549-9C1C923754B8}"/>
              </a:ext>
            </a:extLst>
          </p:cNvPr>
          <p:cNvSpPr>
            <a:spLocks noGrp="1"/>
          </p:cNvSpPr>
          <p:nvPr>
            <p:ph type="body" sz="quarter" idx="10" hasCustomPrompt="1"/>
          </p:nvPr>
        </p:nvSpPr>
        <p:spPr>
          <a:xfrm>
            <a:off x="4440238" y="2344440"/>
            <a:ext cx="3311525" cy="1278784"/>
          </a:xfrm>
        </p:spPr>
        <p:txBody>
          <a:bodyPr anchor="b">
            <a:noAutofit/>
          </a:bodyPr>
          <a:lstStyle>
            <a:lvl1pPr marL="0" indent="0" algn="ctr">
              <a:buNone/>
              <a:defRPr sz="2400" b="1" i="0" baseline="0">
                <a:solidFill>
                  <a:schemeClr val="bg1"/>
                </a:solidFill>
                <a:latin typeface="+mj-lt"/>
              </a:defRPr>
            </a:lvl1pPr>
          </a:lstStyle>
          <a:p>
            <a:pPr lvl="0"/>
            <a:r>
              <a:rPr lang="nb-NO" noProof="0" dirty="0"/>
              <a:t>Sett inn takk eller annen tekst</a:t>
            </a:r>
          </a:p>
        </p:txBody>
      </p:sp>
      <p:sp>
        <p:nvSpPr>
          <p:cNvPr id="5" name="Text Placeholder 8">
            <a:extLst>
              <a:ext uri="{FF2B5EF4-FFF2-40B4-BE49-F238E27FC236}">
                <a16:creationId xmlns:a16="http://schemas.microsoft.com/office/drawing/2014/main" id="{B9256148-E2C9-8744-B15D-B777712B2618}"/>
              </a:ext>
            </a:extLst>
          </p:cNvPr>
          <p:cNvSpPr>
            <a:spLocks noGrp="1"/>
          </p:cNvSpPr>
          <p:nvPr>
            <p:ph type="body" sz="quarter" idx="11" hasCustomPrompt="1"/>
          </p:nvPr>
        </p:nvSpPr>
        <p:spPr>
          <a:xfrm>
            <a:off x="4440237" y="3781353"/>
            <a:ext cx="3311525" cy="649971"/>
          </a:xfrm>
        </p:spPr>
        <p:txBody>
          <a:bodyPr anchor="t">
            <a:normAutofit/>
          </a:bodyPr>
          <a:lstStyle>
            <a:lvl1pPr marL="0" indent="0" algn="ctr">
              <a:buNone/>
              <a:defRPr sz="1800" b="0" i="0" baseline="0">
                <a:solidFill>
                  <a:schemeClr val="bg2"/>
                </a:solidFill>
                <a:latin typeface="+mn-lt"/>
              </a:defRPr>
            </a:lvl1pPr>
          </a:lstStyle>
          <a:p>
            <a:pPr lvl="0"/>
            <a:r>
              <a:rPr lang="nb-NO" noProof="0" dirty="0"/>
              <a:t>Sett inn evt. mer tekst</a:t>
            </a:r>
          </a:p>
        </p:txBody>
      </p:sp>
      <p:pic>
        <p:nvPicPr>
          <p:cNvPr id="9" name="Picture 8">
            <a:extLst>
              <a:ext uri="{FF2B5EF4-FFF2-40B4-BE49-F238E27FC236}">
                <a16:creationId xmlns:a16="http://schemas.microsoft.com/office/drawing/2014/main" id="{FFD8FBF1-CC85-6645-AE12-CB274E19C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6475" y="5832577"/>
            <a:ext cx="2138591" cy="572837"/>
          </a:xfrm>
          <a:prstGeom prst="rect">
            <a:avLst/>
          </a:prstGeom>
        </p:spPr>
      </p:pic>
    </p:spTree>
    <p:extLst>
      <p:ext uri="{BB962C8B-B14F-4D97-AF65-F5344CB8AC3E}">
        <p14:creationId xmlns:p14="http://schemas.microsoft.com/office/powerpoint/2010/main" val="216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tes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05858" y="5480977"/>
            <a:ext cx="2878414" cy="771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orient="horz" pos="2160" userDrawn="1">
          <p15:clr>
            <a:srgbClr val="FBAE40"/>
          </p15:clr>
        </p15:guide>
        <p15:guide id="3" orient="horz" pos="2260" userDrawn="1">
          <p15:clr>
            <a:srgbClr val="FBAE40"/>
          </p15:clr>
        </p15:guide>
        <p15:guide id="4" pos="173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tes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36591" y="2855742"/>
            <a:ext cx="4280326" cy="1146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tes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6F235-AE89-DC49-986E-1944210F2F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25722" y="5832949"/>
            <a:ext cx="2140558" cy="573364"/>
          </a:xfrm>
          <a:prstGeom prst="rect">
            <a:avLst/>
          </a:prstGeom>
        </p:spPr>
      </p:pic>
      <p:sp>
        <p:nvSpPr>
          <p:cNvPr id="7"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747963" y="1673814"/>
            <a:ext cx="6696076" cy="1418095"/>
          </a:xfrm>
        </p:spPr>
        <p:txBody>
          <a:bodyPr anchor="b">
            <a:normAutofit/>
          </a:bodyPr>
          <a:lstStyle>
            <a:lvl1pPr marL="0" indent="0" algn="ctr">
              <a:buNone/>
              <a:defRPr sz="2400" b="1"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dirty="0"/>
              <a:t>Sett inn takk eller annen tekst</a:t>
            </a:r>
          </a:p>
        </p:txBody>
      </p:sp>
      <p:cxnSp>
        <p:nvCxnSpPr>
          <p:cNvPr id="11" name="Straight Connector 8">
            <a:extLst>
              <a:ext uri="{FF2B5EF4-FFF2-40B4-BE49-F238E27FC236}">
                <a16:creationId xmlns:a16="http://schemas.microsoft.com/office/drawing/2014/main" id="{456D0AAD-4AD5-2B40-A9F6-A259C441FF6E}"/>
              </a:ext>
            </a:extLst>
          </p:cNvPr>
          <p:cNvCxnSpPr>
            <a:cxnSpLocks/>
          </p:cNvCxnSpPr>
          <p:nvPr userDrawn="1"/>
        </p:nvCxnSpPr>
        <p:spPr>
          <a:xfrm>
            <a:off x="2747963" y="3429000"/>
            <a:ext cx="670311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B!">
    <p:bg>
      <p:bgPr>
        <a:solidFill>
          <a:srgbClr val="8C2541"/>
        </a:solidFill>
        <a:effectLst/>
      </p:bgPr>
    </p:bg>
    <p:spTree>
      <p:nvGrpSpPr>
        <p:cNvPr id="1" name=""/>
        <p:cNvGrpSpPr/>
        <p:nvPr/>
      </p:nvGrpSpPr>
      <p:grpSpPr>
        <a:xfrm>
          <a:off x="0" y="0"/>
          <a:ext cx="0" cy="0"/>
          <a:chOff x="0" y="0"/>
          <a:chExt cx="0" cy="0"/>
        </a:xfrm>
      </p:grpSpPr>
      <p:sp>
        <p:nvSpPr>
          <p:cNvPr id="3" name="TekstSylinder 2"/>
          <p:cNvSpPr txBox="1"/>
          <p:nvPr userDrawn="1"/>
        </p:nvSpPr>
        <p:spPr>
          <a:xfrm>
            <a:off x="1287262" y="321245"/>
            <a:ext cx="9617478" cy="6215511"/>
          </a:xfrm>
          <a:prstGeom prst="rect">
            <a:avLst/>
          </a:prstGeom>
          <a:solidFill>
            <a:srgbClr val="8C2541"/>
          </a:solidFill>
        </p:spPr>
        <p:txBody>
          <a:bodyPr wrap="square" lIns="144000" tIns="144000" rIns="144000" bIns="144000" rtlCol="0" anchor="t">
            <a:spAutoFit/>
          </a:bodyPr>
          <a:lstStyle/>
          <a:p>
            <a:pPr algn="ctr">
              <a:lnSpc>
                <a:spcPct val="100000"/>
              </a:lnSpc>
            </a:pPr>
            <a:r>
              <a:rPr lang="nb-NO" sz="7700" b="1" dirty="0">
                <a:solidFill>
                  <a:schemeClr val="bg1"/>
                </a:solidFill>
                <a:latin typeface="+mj-lt"/>
              </a:rPr>
              <a:t>Ikke bruk eventuelle</a:t>
            </a:r>
            <a:r>
              <a:rPr lang="nb-NO" sz="7700" b="1" baseline="0" dirty="0">
                <a:solidFill>
                  <a:schemeClr val="bg1"/>
                </a:solidFill>
                <a:latin typeface="+mj-lt"/>
              </a:rPr>
              <a:t> oppsett som ligger inne ETTER DETTE!</a:t>
            </a:r>
            <a:endParaRPr lang="nb-NO" sz="77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460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2455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10495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36495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bildebok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AA921-BCDC-47C8-72F5-38B5B67686D5}"/>
              </a:ext>
            </a:extLst>
          </p:cNvPr>
          <p:cNvSpPr>
            <a:spLocks noGrp="1"/>
          </p:cNvSpPr>
          <p:nvPr>
            <p:ph type="body" sz="quarter" idx="15" hasCustomPrompt="1"/>
          </p:nvPr>
        </p:nvSpPr>
        <p:spPr>
          <a:xfrm>
            <a:off x="914400" y="6021388"/>
            <a:ext cx="4894263"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3" name="Content Placeholder 2">
            <a:extLst>
              <a:ext uri="{FF2B5EF4-FFF2-40B4-BE49-F238E27FC236}">
                <a16:creationId xmlns:a16="http://schemas.microsoft.com/office/drawing/2014/main" id="{EDBF9A5E-1439-EA42-B17A-43220B2A9FC8}"/>
              </a:ext>
            </a:extLst>
          </p:cNvPr>
          <p:cNvSpPr>
            <a:spLocks noGrp="1"/>
          </p:cNvSpPr>
          <p:nvPr>
            <p:ph idx="1" hasCustomPrompt="1"/>
          </p:nvPr>
        </p:nvSpPr>
        <p:spPr>
          <a:xfrm>
            <a:off x="914400" y="2543250"/>
            <a:ext cx="4894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4894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4894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sz="quarter" idx="14" hasCustomPrompt="1"/>
          </p:nvPr>
        </p:nvSpPr>
        <p:spPr>
          <a:xfrm>
            <a:off x="6816725" y="-23248"/>
            <a:ext cx="5390773" cy="6919993"/>
          </a:xfrm>
          <a:noFill/>
        </p:spPr>
        <p:txBody>
          <a:bodyPr lIns="144000" tIns="144000"/>
          <a:lstStyle/>
          <a:p>
            <a:r>
              <a:rPr lang="nb-NO" dirty="0"/>
              <a:t>Sett inn bilde.</a:t>
            </a:r>
          </a:p>
        </p:txBody>
      </p:sp>
      <p:pic>
        <p:nvPicPr>
          <p:cNvPr id="9" name="Picture 8">
            <a:extLst>
              <a:ext uri="{FF2B5EF4-FFF2-40B4-BE49-F238E27FC236}">
                <a16:creationId xmlns:a16="http://schemas.microsoft.com/office/drawing/2014/main" id="{82EAED3B-10BB-1C48-980B-1CAFB8D61F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5403" y="5057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1AB3C-3C22-C233-A377-E529789ADFC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7053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059D1B-1D79-254D-91CB-4338611FD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
        <p:nvSpPr>
          <p:cNvPr id="2" name="Content Placeholder 2">
            <a:extLst>
              <a:ext uri="{FF2B5EF4-FFF2-40B4-BE49-F238E27FC236}">
                <a16:creationId xmlns:a16="http://schemas.microsoft.com/office/drawing/2014/main" id="{7309D96A-0807-F3CD-3C63-9C3DF46FA8BA}"/>
              </a:ext>
            </a:extLst>
          </p:cNvPr>
          <p:cNvSpPr>
            <a:spLocks noGrp="1"/>
          </p:cNvSpPr>
          <p:nvPr>
            <p:ph idx="1" hasCustomPrompt="1"/>
          </p:nvPr>
        </p:nvSpPr>
        <p:spPr>
          <a:xfrm>
            <a:off x="914400" y="2543250"/>
            <a:ext cx="7053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Tree>
    <p:extLst>
      <p:ext uri="{BB962C8B-B14F-4D97-AF65-F5344CB8AC3E}">
        <p14:creationId xmlns:p14="http://schemas.microsoft.com/office/powerpoint/2010/main" val="31174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
    <p:bg>
      <p:bgPr>
        <a:solidFill>
          <a:schemeClr val="bg2"/>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1CBD5AB-2FE2-6AA6-9D4A-D6AAA7F3B88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949648"/>
            <a:ext cx="7053263" cy="1132335"/>
          </a:xfrm>
        </p:spPr>
        <p:txBody>
          <a:bodyPr anchor="b">
            <a:normAutofit/>
          </a:bodyPr>
          <a:lstStyle>
            <a:lvl1pPr>
              <a:lnSpc>
                <a:spcPct val="100000"/>
              </a:lnSpc>
              <a:defRPr sz="2800">
                <a:solidFill>
                  <a:schemeClr val="tx2"/>
                </a:solidFill>
                <a:latin typeface="+mn-lt"/>
              </a:defRPr>
            </a:lvl1pPr>
          </a:lstStyle>
          <a:p>
            <a:r>
              <a:rPr lang="nb-NO" noProof="0" dirty="0"/>
              <a:t>Sett inn kapitteltittel</a:t>
            </a:r>
          </a:p>
        </p:txBody>
      </p:sp>
      <p:cxnSp>
        <p:nvCxnSpPr>
          <p:cNvPr id="9"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248751-31CB-F740-89EB-85EBB8242D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40193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6AAC5-BA44-8346-A7AC-D079A27BD306}"/>
              </a:ext>
            </a:extLst>
          </p:cNvPr>
          <p:cNvSpPr>
            <a:spLocks noGrp="1"/>
          </p:cNvSpPr>
          <p:nvPr>
            <p:ph type="title"/>
          </p:nvPr>
        </p:nvSpPr>
        <p:spPr>
          <a:xfrm>
            <a:off x="914401" y="512763"/>
            <a:ext cx="7342186" cy="715532"/>
          </a:xfrm>
          <a:prstGeom prst="rect">
            <a:avLst/>
          </a:prstGeom>
        </p:spPr>
        <p:txBody>
          <a:bodyPr vert="horz" lIns="0" tIns="0" rIns="0" bIns="0" rtlCol="0" anchor="b">
            <a:normAutofit/>
          </a:bodyPr>
          <a:lstStyle/>
          <a:p>
            <a:r>
              <a:rPr lang="nb-NO" noProof="0" dirty="0"/>
              <a:t>Sett inn tittel</a:t>
            </a:r>
          </a:p>
        </p:txBody>
      </p:sp>
      <p:sp>
        <p:nvSpPr>
          <p:cNvPr id="3" name="Text Placeholder 2">
            <a:extLst>
              <a:ext uri="{FF2B5EF4-FFF2-40B4-BE49-F238E27FC236}">
                <a16:creationId xmlns:a16="http://schemas.microsoft.com/office/drawing/2014/main" id="{9F6E034D-F132-A74F-8381-4A19681E12A5}"/>
              </a:ext>
            </a:extLst>
          </p:cNvPr>
          <p:cNvSpPr>
            <a:spLocks noGrp="1"/>
          </p:cNvSpPr>
          <p:nvPr>
            <p:ph type="body" idx="1"/>
          </p:nvPr>
        </p:nvSpPr>
        <p:spPr>
          <a:xfrm>
            <a:off x="914400" y="1557339"/>
            <a:ext cx="7342186" cy="4464050"/>
          </a:xfrm>
          <a:prstGeom prst="rect">
            <a:avLst/>
          </a:prstGeom>
        </p:spPr>
        <p:txBody>
          <a:bodyPr vert="horz" lIns="0" tIns="0" rIns="0" bIns="0" rtlCol="0">
            <a:noAutofit/>
          </a:bodyPr>
          <a:lstStyle/>
          <a:p>
            <a:pPr lvl="0"/>
            <a:r>
              <a:rPr lang="nb-NO" noProof="0" dirty="0"/>
              <a:t>Sett inn tekst </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1657343623"/>
      </p:ext>
    </p:extLst>
  </p:cSld>
  <p:clrMap bg1="lt1" tx1="dk1" bg2="lt2" tx2="dk2" accent1="accent1" accent2="accent2" accent3="accent3" accent4="accent4" accent5="accent5" accent6="accent6" hlink="hlink" folHlink="folHlink"/>
  <p:sldLayoutIdLst>
    <p:sldLayoutId id="2147483706" r:id="rId1"/>
    <p:sldLayoutId id="2147483760" r:id="rId2"/>
    <p:sldLayoutId id="2147483769" r:id="rId3"/>
    <p:sldLayoutId id="2147483770" r:id="rId4"/>
    <p:sldLayoutId id="2147483771" r:id="rId5"/>
    <p:sldLayoutId id="2147483772" r:id="rId6"/>
    <p:sldLayoutId id="2147483761" r:id="rId7"/>
    <p:sldLayoutId id="2147483736" r:id="rId8"/>
    <p:sldLayoutId id="2147483740" r:id="rId9"/>
    <p:sldLayoutId id="2147483753" r:id="rId10"/>
    <p:sldLayoutId id="2147483707" r:id="rId11"/>
    <p:sldLayoutId id="2147483755" r:id="rId12"/>
    <p:sldLayoutId id="2147483756" r:id="rId13"/>
    <p:sldLayoutId id="2147483774" r:id="rId14"/>
    <p:sldLayoutId id="2147483767" r:id="rId15"/>
    <p:sldLayoutId id="2147483759" r:id="rId16"/>
    <p:sldLayoutId id="2147483754" r:id="rId17"/>
    <p:sldLayoutId id="2147483768" r:id="rId18"/>
    <p:sldLayoutId id="2147483749" r:id="rId19"/>
    <p:sldLayoutId id="2147483751" r:id="rId20"/>
    <p:sldLayoutId id="2147483752" r:id="rId21"/>
    <p:sldLayoutId id="2147483733" r:id="rId22"/>
    <p:sldLayoutId id="2147483764" r:id="rId23"/>
    <p:sldLayoutId id="2147483766" r:id="rId24"/>
    <p:sldLayoutId id="2147483763" r:id="rId25"/>
    <p:sldLayoutId id="214748376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i="0"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orient="horz" pos="323" userDrawn="1">
          <p15:clr>
            <a:srgbClr val="F26B43"/>
          </p15:clr>
        </p15:guide>
        <p15:guide id="3" pos="7106" userDrawn="1">
          <p15:clr>
            <a:srgbClr val="F26B43"/>
          </p15:clr>
        </p15:guide>
        <p15:guide id="4" orient="horz" pos="3793" userDrawn="1">
          <p15:clr>
            <a:srgbClr val="F26B43"/>
          </p15:clr>
        </p15:guide>
        <p15:guide id="5" orient="horz" pos="981" userDrawn="1">
          <p15:clr>
            <a:srgbClr val="F26B43"/>
          </p15:clr>
        </p15:guide>
        <p15:guide id="6" pos="3840" userDrawn="1">
          <p15:clr>
            <a:srgbClr val="F26B43"/>
          </p15:clr>
        </p15:guide>
        <p15:guide id="7" pos="4021" userDrawn="1">
          <p15:clr>
            <a:srgbClr val="F26B43"/>
          </p15:clr>
        </p15:guide>
        <p15:guide id="8" pos="3659" userDrawn="1">
          <p15:clr>
            <a:srgbClr val="F26B43"/>
          </p15:clr>
        </p15:guide>
        <p15:guide id="9" orient="horz" pos="777" userDrawn="1">
          <p15:clr>
            <a:srgbClr val="F26B43"/>
          </p15:clr>
        </p15:guide>
        <p15:guide id="10" orient="horz" pos="4178" userDrawn="1">
          <p15:clr>
            <a:srgbClr val="F26B43"/>
          </p15:clr>
        </p15:guide>
        <p15:guide id="14" orient="horz" pos="527" userDrawn="1">
          <p15:clr>
            <a:srgbClr val="F26B43"/>
          </p15:clr>
        </p15:guide>
        <p15:guide id="15" orient="horz" pos="2160" userDrawn="1">
          <p15:clr>
            <a:srgbClr val="F26B43"/>
          </p15:clr>
        </p15:guide>
        <p15:guide id="16" pos="5019" userDrawn="1">
          <p15:clr>
            <a:srgbClr val="F26B43"/>
          </p15:clr>
        </p15:guide>
        <p15:guide id="17" pos="2661" userDrawn="1">
          <p15:clr>
            <a:srgbClr val="F26B43"/>
          </p15:clr>
        </p15:guide>
        <p15:guide id="18" orient="horz" pos="1911" userDrawn="1">
          <p15:clr>
            <a:srgbClr val="F26B43"/>
          </p15:clr>
        </p15:guide>
        <p15:guide id="19" orient="horz" pos="1661" userDrawn="1">
          <p15:clr>
            <a:srgbClr val="F26B43"/>
          </p15:clr>
        </p15:guide>
        <p15:guide id="20" pos="5201" userDrawn="1">
          <p15:clr>
            <a:srgbClr val="F26B43"/>
          </p15:clr>
        </p15:guide>
        <p15:guide id="21" pos="2479" userDrawn="1">
          <p15:clr>
            <a:srgbClr val="F26B43"/>
          </p15:clr>
        </p15:guide>
        <p15:guide id="23" pos="6879" userDrawn="1">
          <p15:clr>
            <a:srgbClr val="F26B43"/>
          </p15:clr>
        </p15:guide>
        <p15:guide id="24" pos="6063" userDrawn="1">
          <p15:clr>
            <a:srgbClr val="F26B43"/>
          </p15:clr>
        </p15:guide>
        <p15:guide id="25" pos="42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934440888%20(21"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C2F-5F32-8039-57F3-AAED383BBBFD}"/>
              </a:ext>
            </a:extLst>
          </p:cNvPr>
          <p:cNvSpPr>
            <a:spLocks noGrp="1"/>
          </p:cNvSpPr>
          <p:nvPr>
            <p:ph type="ctrTitle"/>
          </p:nvPr>
        </p:nvSpPr>
        <p:spPr>
          <a:xfrm>
            <a:off x="914398" y="2060575"/>
            <a:ext cx="10445263" cy="2689348"/>
          </a:xfrm>
        </p:spPr>
        <p:txBody>
          <a:bodyPr>
            <a:normAutofit fontScale="90000"/>
          </a:bodyPr>
          <a:lstStyle/>
          <a:p>
            <a:br>
              <a:rPr lang="nb-NO" dirty="0"/>
            </a:br>
            <a:r>
              <a:rPr lang="nb-NO" sz="4900" dirty="0"/>
              <a:t>Selvmordsforebygging</a:t>
            </a:r>
            <a:br>
              <a:rPr lang="nb-NO" dirty="0"/>
            </a:br>
            <a:br>
              <a:rPr lang="nb-NO" dirty="0"/>
            </a:br>
            <a:r>
              <a:rPr lang="nb-NO" sz="3200" dirty="0"/>
              <a:t>Øvelse på samtale om selvmordstanker hos eldre og refleksjon</a:t>
            </a:r>
            <a:endParaRPr lang="nb-NO" dirty="0"/>
          </a:p>
        </p:txBody>
      </p:sp>
      <p:sp>
        <p:nvSpPr>
          <p:cNvPr id="3" name="Subtitle 2">
            <a:extLst>
              <a:ext uri="{FF2B5EF4-FFF2-40B4-BE49-F238E27FC236}">
                <a16:creationId xmlns:a16="http://schemas.microsoft.com/office/drawing/2014/main" id="{88A41062-7479-0D4F-0D8E-E1B829509B87}"/>
              </a:ext>
            </a:extLst>
          </p:cNvPr>
          <p:cNvSpPr>
            <a:spLocks noGrp="1"/>
          </p:cNvSpPr>
          <p:nvPr>
            <p:ph type="subTitle" idx="1"/>
          </p:nvPr>
        </p:nvSpPr>
        <p:spPr/>
        <p:txBody>
          <a:bodyPr/>
          <a:lstStyle/>
          <a:p>
            <a:r>
              <a:rPr lang="nb-NO" dirty="0"/>
              <a:t>Aldring og helse, 2024</a:t>
            </a:r>
          </a:p>
        </p:txBody>
      </p:sp>
    </p:spTree>
    <p:extLst>
      <p:ext uri="{BB962C8B-B14F-4D97-AF65-F5344CB8AC3E}">
        <p14:creationId xmlns:p14="http://schemas.microsoft.com/office/powerpoint/2010/main" val="12598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DFFB87F6-BB05-8986-E71B-17A7DD6B40F6}"/>
              </a:ext>
            </a:extLst>
          </p:cNvPr>
          <p:cNvSpPr>
            <a:spLocks noGrp="1"/>
          </p:cNvSpPr>
          <p:nvPr>
            <p:ph type="body" sz="quarter" idx="15"/>
          </p:nvPr>
        </p:nvSpPr>
        <p:spPr>
          <a:xfrm>
            <a:off x="914400" y="6021388"/>
            <a:ext cx="4894263" cy="611187"/>
          </a:xfrm>
        </p:spPr>
        <p:txBody>
          <a:bodyPr/>
          <a:lstStyle/>
          <a:p>
            <a:endParaRPr lang="en-US"/>
          </a:p>
        </p:txBody>
      </p:sp>
      <p:sp>
        <p:nvSpPr>
          <p:cNvPr id="16" name="Content Placeholder 2">
            <a:extLst>
              <a:ext uri="{FF2B5EF4-FFF2-40B4-BE49-F238E27FC236}">
                <a16:creationId xmlns:a16="http://schemas.microsoft.com/office/drawing/2014/main" id="{4B603026-F434-6230-2477-9E115825C4EE}"/>
              </a:ext>
            </a:extLst>
          </p:cNvPr>
          <p:cNvSpPr>
            <a:spLocks noGrp="1"/>
          </p:cNvSpPr>
          <p:nvPr>
            <p:ph idx="1"/>
          </p:nvPr>
        </p:nvSpPr>
        <p:spPr>
          <a:xfrm>
            <a:off x="804231" y="2297927"/>
            <a:ext cx="5618653" cy="4560073"/>
          </a:xfrm>
        </p:spPr>
        <p:txBody>
          <a:bodyPr/>
          <a:lstStyle/>
          <a:p>
            <a:endParaRPr lang="nb-NO" dirty="0"/>
          </a:p>
          <a:p>
            <a:pPr marL="285750" indent="-285750">
              <a:buFont typeface="Arial" panose="020B0604020202020204" pitchFamily="34" charset="0"/>
              <a:buChar char="•"/>
            </a:pPr>
            <a:r>
              <a:rPr lang="nb-NO" dirty="0"/>
              <a:t>Øve</a:t>
            </a:r>
          </a:p>
          <a:p>
            <a:pPr marL="285750" indent="-285750">
              <a:buFont typeface="Arial" panose="020B0604020202020204" pitchFamily="34" charset="0"/>
              <a:buChar char="•"/>
            </a:pPr>
            <a:r>
              <a:rPr lang="nb-NO" dirty="0"/>
              <a:t>Reflektere</a:t>
            </a:r>
          </a:p>
          <a:p>
            <a:pPr marL="285750" indent="-285750">
              <a:buFont typeface="Arial" panose="020B0604020202020204" pitchFamily="34" charset="0"/>
              <a:buChar char="•"/>
            </a:pPr>
            <a:r>
              <a:rPr lang="nb-NO" dirty="0"/>
              <a:t>Lære av hverandre</a:t>
            </a:r>
          </a:p>
          <a:p>
            <a:pPr marL="285750" indent="-285750">
              <a:buFont typeface="Arial" panose="020B0604020202020204" pitchFamily="34" charset="0"/>
              <a:buChar char="•"/>
            </a:pPr>
            <a:r>
              <a:rPr lang="nb-NO" dirty="0"/>
              <a:t>Bli trygge i krevende situasjoner </a:t>
            </a:r>
          </a:p>
          <a:p>
            <a:endParaRPr lang="nb-NO" dirty="0"/>
          </a:p>
          <a:p>
            <a:pPr marL="285750" indent="-285750">
              <a:buFont typeface="Arial" panose="020B0604020202020204" pitchFamily="34" charset="0"/>
              <a:buChar char="•"/>
            </a:pPr>
            <a:endParaRPr lang="en-US" dirty="0"/>
          </a:p>
        </p:txBody>
      </p:sp>
      <p:sp>
        <p:nvSpPr>
          <p:cNvPr id="4" name="Tittel 3">
            <a:extLst>
              <a:ext uri="{FF2B5EF4-FFF2-40B4-BE49-F238E27FC236}">
                <a16:creationId xmlns:a16="http://schemas.microsoft.com/office/drawing/2014/main" id="{B51CD8DB-DB6F-B16D-B93B-AAA2B2716C5A}"/>
              </a:ext>
            </a:extLst>
          </p:cNvPr>
          <p:cNvSpPr>
            <a:spLocks noGrp="1"/>
          </p:cNvSpPr>
          <p:nvPr>
            <p:ph type="title"/>
          </p:nvPr>
        </p:nvSpPr>
        <p:spPr>
          <a:xfrm>
            <a:off x="804231" y="1233489"/>
            <a:ext cx="5004432" cy="904216"/>
          </a:xfrm>
        </p:spPr>
        <p:txBody>
          <a:bodyPr anchor="b">
            <a:normAutofit/>
          </a:bodyPr>
          <a:lstStyle/>
          <a:p>
            <a:r>
              <a:rPr lang="nb-NO" dirty="0"/>
              <a:t>Velkommen!</a:t>
            </a:r>
          </a:p>
        </p:txBody>
      </p:sp>
      <p:pic>
        <p:nvPicPr>
          <p:cNvPr id="9" name="Plassholder for innhold 8" descr="Et bilde som inneholder person, klær, Menneskeansikt, innendørs&#10;&#10;Automatisk generert beskrivelse">
            <a:extLst>
              <a:ext uri="{FF2B5EF4-FFF2-40B4-BE49-F238E27FC236}">
                <a16:creationId xmlns:a16="http://schemas.microsoft.com/office/drawing/2014/main" id="{7D780441-7BD9-D31A-007D-FA56C450E22A}"/>
              </a:ext>
            </a:extLst>
          </p:cNvPr>
          <p:cNvPicPr>
            <a:picLocks noGrp="1" noChangeAspect="1"/>
          </p:cNvPicPr>
          <p:nvPr>
            <p:ph type="pic" sz="quarter" idx="14"/>
          </p:nvPr>
        </p:nvPicPr>
        <p:blipFill rotWithShape="1">
          <a:blip r:embed="rId3"/>
          <a:srcRect l="33875" r="14127" b="2"/>
          <a:stretch/>
        </p:blipFill>
        <p:spPr>
          <a:xfrm>
            <a:off x="6816725" y="-23248"/>
            <a:ext cx="5390773" cy="6919993"/>
          </a:xfrm>
          <a:noFill/>
        </p:spPr>
      </p:pic>
      <p:pic>
        <p:nvPicPr>
          <p:cNvPr id="2" name="Bilde 1">
            <a:extLst>
              <a:ext uri="{FF2B5EF4-FFF2-40B4-BE49-F238E27FC236}">
                <a16:creationId xmlns:a16="http://schemas.microsoft.com/office/drawing/2014/main" id="{E75184DB-876C-CF75-3111-A638B1D62532}"/>
              </a:ext>
            </a:extLst>
          </p:cNvPr>
          <p:cNvPicPr>
            <a:picLocks noChangeAspect="1"/>
          </p:cNvPicPr>
          <p:nvPr/>
        </p:nvPicPr>
        <p:blipFill>
          <a:blip r:embed="rId4"/>
          <a:stretch>
            <a:fillRect/>
          </a:stretch>
        </p:blipFill>
        <p:spPr>
          <a:xfrm>
            <a:off x="10905950" y="6326981"/>
            <a:ext cx="1176630" cy="384081"/>
          </a:xfrm>
          <a:prstGeom prst="rect">
            <a:avLst/>
          </a:prstGeom>
          <a:solidFill>
            <a:schemeClr val="bg1"/>
          </a:solidFill>
        </p:spPr>
      </p:pic>
    </p:spTree>
    <p:extLst>
      <p:ext uri="{BB962C8B-B14F-4D97-AF65-F5344CB8AC3E}">
        <p14:creationId xmlns:p14="http://schemas.microsoft.com/office/powerpoint/2010/main" val="322317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B82A423-6EF3-9B18-3426-19877362D0A2}"/>
              </a:ext>
            </a:extLst>
          </p:cNvPr>
          <p:cNvSpPr>
            <a:spLocks noGrp="1"/>
          </p:cNvSpPr>
          <p:nvPr>
            <p:ph type="body" sz="quarter" idx="15"/>
          </p:nvPr>
        </p:nvSpPr>
        <p:spPr/>
        <p:txBody>
          <a:bodyPr/>
          <a:lstStyle/>
          <a:p>
            <a:r>
              <a:rPr lang="nb-NO" sz="2000" i="0" dirty="0"/>
              <a:t>Lenke til filmen: </a:t>
            </a:r>
            <a:r>
              <a:rPr lang="nb-NO" sz="2000" i="0" dirty="0">
                <a:hlinkClick r:id="rId3"/>
              </a:rPr>
              <a:t>https://vimeo.com/934440888 </a:t>
            </a:r>
            <a:r>
              <a:rPr lang="nb-NO" sz="2000" i="0" dirty="0"/>
              <a:t>(21 min, husk å slå på teksting)</a:t>
            </a:r>
          </a:p>
        </p:txBody>
      </p:sp>
      <p:sp>
        <p:nvSpPr>
          <p:cNvPr id="3" name="Tittel 2">
            <a:extLst>
              <a:ext uri="{FF2B5EF4-FFF2-40B4-BE49-F238E27FC236}">
                <a16:creationId xmlns:a16="http://schemas.microsoft.com/office/drawing/2014/main" id="{B003240D-79AC-D28D-A9BA-3D5B5006DF11}"/>
              </a:ext>
            </a:extLst>
          </p:cNvPr>
          <p:cNvSpPr>
            <a:spLocks noGrp="1"/>
          </p:cNvSpPr>
          <p:nvPr>
            <p:ph type="title"/>
          </p:nvPr>
        </p:nvSpPr>
        <p:spPr/>
        <p:txBody>
          <a:bodyPr/>
          <a:lstStyle/>
          <a:p>
            <a:r>
              <a:rPr lang="nb-NO" dirty="0"/>
              <a:t>Foredrag: Å snakke om selvmordstanker</a:t>
            </a:r>
          </a:p>
        </p:txBody>
      </p:sp>
      <p:sp>
        <p:nvSpPr>
          <p:cNvPr id="4" name="Plassholder for tekst 3">
            <a:extLst>
              <a:ext uri="{FF2B5EF4-FFF2-40B4-BE49-F238E27FC236}">
                <a16:creationId xmlns:a16="http://schemas.microsoft.com/office/drawing/2014/main" id="{8661E2CE-67FA-CFA5-E164-CFCB37DA9845}"/>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BC10D6DC-CED7-876F-0994-2BFF0B65A84E}"/>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18753442-BBE7-8CDF-3F7F-54ADD34F441B}"/>
              </a:ext>
            </a:extLst>
          </p:cNvPr>
          <p:cNvPicPr>
            <a:picLocks noChangeAspect="1"/>
          </p:cNvPicPr>
          <p:nvPr/>
        </p:nvPicPr>
        <p:blipFill>
          <a:blip r:embed="rId4"/>
          <a:stretch>
            <a:fillRect/>
          </a:stretch>
        </p:blipFill>
        <p:spPr>
          <a:xfrm>
            <a:off x="1562100" y="1462384"/>
            <a:ext cx="8059734" cy="4495503"/>
          </a:xfrm>
          <a:prstGeom prst="rect">
            <a:avLst/>
          </a:prstGeom>
        </p:spPr>
      </p:pic>
    </p:spTree>
    <p:extLst>
      <p:ext uri="{BB962C8B-B14F-4D97-AF65-F5344CB8AC3E}">
        <p14:creationId xmlns:p14="http://schemas.microsoft.com/office/powerpoint/2010/main" val="846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2ABCEAF-C545-726D-25F1-B31841F16921}"/>
              </a:ext>
            </a:extLst>
          </p:cNvPr>
          <p:cNvSpPr>
            <a:spLocks noGrp="1"/>
          </p:cNvSpPr>
          <p:nvPr>
            <p:ph type="body" sz="quarter" idx="15"/>
          </p:nvPr>
        </p:nvSpPr>
        <p:spPr>
          <a:xfrm>
            <a:off x="914400" y="6021388"/>
            <a:ext cx="5902325" cy="611187"/>
          </a:xfrm>
        </p:spPr>
        <p:txBody>
          <a:bodyPr/>
          <a:lstStyle/>
          <a:p>
            <a:endParaRPr lang="en-US"/>
          </a:p>
        </p:txBody>
      </p:sp>
      <p:sp>
        <p:nvSpPr>
          <p:cNvPr id="3" name="Tittel 2">
            <a:extLst>
              <a:ext uri="{FF2B5EF4-FFF2-40B4-BE49-F238E27FC236}">
                <a16:creationId xmlns:a16="http://schemas.microsoft.com/office/drawing/2014/main" id="{02808A36-81AD-6E2D-75E9-8967ECDF80EC}"/>
              </a:ext>
            </a:extLst>
          </p:cNvPr>
          <p:cNvSpPr>
            <a:spLocks noGrp="1"/>
          </p:cNvSpPr>
          <p:nvPr>
            <p:ph type="title"/>
          </p:nvPr>
        </p:nvSpPr>
        <p:spPr>
          <a:xfrm>
            <a:off x="914401" y="604434"/>
            <a:ext cx="5905499" cy="629054"/>
          </a:xfrm>
        </p:spPr>
        <p:txBody>
          <a:bodyPr anchor="b">
            <a:normAutofit/>
          </a:bodyPr>
          <a:lstStyle/>
          <a:p>
            <a:pPr>
              <a:lnSpc>
                <a:spcPct val="90000"/>
              </a:lnSpc>
            </a:pPr>
            <a:r>
              <a:rPr lang="nb-NO" sz="2200" dirty="0"/>
              <a:t>Oppgave 1: Å samtale med eldre om selvmordstanker</a:t>
            </a:r>
          </a:p>
        </p:txBody>
      </p:sp>
      <p:sp>
        <p:nvSpPr>
          <p:cNvPr id="4" name="Plassholder for tekst 3">
            <a:extLst>
              <a:ext uri="{FF2B5EF4-FFF2-40B4-BE49-F238E27FC236}">
                <a16:creationId xmlns:a16="http://schemas.microsoft.com/office/drawing/2014/main" id="{7BCF8364-DE19-30C4-F4B9-65E7B47558CB}"/>
              </a:ext>
            </a:extLst>
          </p:cNvPr>
          <p:cNvSpPr>
            <a:spLocks noGrp="1"/>
          </p:cNvSpPr>
          <p:nvPr>
            <p:ph type="body" sz="quarter" idx="13"/>
          </p:nvPr>
        </p:nvSpPr>
        <p:spPr>
          <a:xfrm>
            <a:off x="911226" y="1837920"/>
            <a:ext cx="4897438" cy="4183467"/>
          </a:xfrm>
        </p:spPr>
        <p:txBody>
          <a:bodyPr>
            <a:normAutofit/>
          </a:bodyPr>
          <a:lstStyle/>
          <a:p>
            <a:pPr marL="342900" indent="-342900">
              <a:buFont typeface="+mj-lt"/>
              <a:buAutoNum type="arabicPeriod"/>
            </a:pPr>
            <a:r>
              <a:rPr lang="nb-NO" dirty="0"/>
              <a:t>Hvordan kan vi starte en samtale?</a:t>
            </a:r>
          </a:p>
          <a:p>
            <a:pPr marL="342900" indent="-342900">
              <a:buFont typeface="+mj-lt"/>
              <a:buAutoNum type="arabicPeriod"/>
            </a:pPr>
            <a:r>
              <a:rPr lang="nb-NO" dirty="0"/>
              <a:t>Hvordan kan vi avslutte en samtale?</a:t>
            </a:r>
          </a:p>
          <a:p>
            <a:pPr marL="342900" indent="-342900">
              <a:buFont typeface="+mj-lt"/>
              <a:buAutoNum type="arabicPeriod"/>
            </a:pPr>
            <a:r>
              <a:rPr lang="nb-NO" dirty="0"/>
              <a:t>Hvordan kan vi gjenoppta en samtale?</a:t>
            </a:r>
          </a:p>
          <a:p>
            <a:endParaRPr lang="nb-NO" dirty="0"/>
          </a:p>
          <a:p>
            <a:r>
              <a:rPr lang="nb-NO" dirty="0"/>
              <a:t>Sitt sammen to og to.</a:t>
            </a:r>
          </a:p>
          <a:p>
            <a:r>
              <a:rPr lang="nb-NO" dirty="0"/>
              <a:t>Les gjennom introduksjonen og instruksjonen.</a:t>
            </a:r>
          </a:p>
          <a:p>
            <a:r>
              <a:rPr lang="nb-NO" dirty="0"/>
              <a:t>Øv på samtalene, bytt roller.</a:t>
            </a:r>
          </a:p>
          <a:p>
            <a:r>
              <a:rPr lang="nb-NO" dirty="0"/>
              <a:t>Bruk ca. tjue minutter på dette.</a:t>
            </a:r>
          </a:p>
          <a:p>
            <a:pPr marL="0" indent="0">
              <a:buNone/>
            </a:pPr>
            <a:endParaRPr lang="nb-NO" dirty="0"/>
          </a:p>
        </p:txBody>
      </p:sp>
      <p:pic>
        <p:nvPicPr>
          <p:cNvPr id="7" name="Bilde 6" descr="Eldre mann blant trær">
            <a:extLst>
              <a:ext uri="{FF2B5EF4-FFF2-40B4-BE49-F238E27FC236}">
                <a16:creationId xmlns:a16="http://schemas.microsoft.com/office/drawing/2014/main" id="{A275C4D1-3120-F792-2AFA-4AEF1B346DCA}"/>
              </a:ext>
            </a:extLst>
          </p:cNvPr>
          <p:cNvPicPr>
            <a:picLocks noChangeAspect="1"/>
          </p:cNvPicPr>
          <p:nvPr/>
        </p:nvPicPr>
        <p:blipFill rotWithShape="1">
          <a:blip r:embed="rId3">
            <a:extLst>
              <a:ext uri="{28A0092B-C50C-407E-A947-70E740481C1C}">
                <a14:useLocalDpi xmlns:a14="http://schemas.microsoft.com/office/drawing/2010/main" val="0"/>
              </a:ext>
            </a:extLst>
          </a:blip>
          <a:srcRect l="16274" r="17022" b="-2"/>
          <a:stretch/>
        </p:blipFill>
        <p:spPr>
          <a:xfrm>
            <a:off x="6819900" y="1557338"/>
            <a:ext cx="4460875" cy="4464050"/>
          </a:xfrm>
          <a:prstGeom prst="rect">
            <a:avLst/>
          </a:prstGeom>
          <a:noFill/>
        </p:spPr>
      </p:pic>
      <p:sp>
        <p:nvSpPr>
          <p:cNvPr id="14" name="Subtitle 5">
            <a:extLst>
              <a:ext uri="{FF2B5EF4-FFF2-40B4-BE49-F238E27FC236}">
                <a16:creationId xmlns:a16="http://schemas.microsoft.com/office/drawing/2014/main" id="{CE6B40F9-6610-DB40-821C-71031B92887D}"/>
              </a:ext>
            </a:extLst>
          </p:cNvPr>
          <p:cNvSpPr>
            <a:spLocks noGrp="1"/>
          </p:cNvSpPr>
          <p:nvPr>
            <p:ph type="subTitle" idx="1"/>
          </p:nvPr>
        </p:nvSpPr>
        <p:spPr>
          <a:xfrm>
            <a:off x="911225" y="1"/>
            <a:ext cx="5905500" cy="697424"/>
          </a:xfrm>
        </p:spPr>
        <p:txBody>
          <a:bodyPr/>
          <a:lstStyle/>
          <a:p>
            <a:endParaRPr lang="en-US"/>
          </a:p>
        </p:txBody>
      </p:sp>
      <p:pic>
        <p:nvPicPr>
          <p:cNvPr id="2" name="Bilde 1">
            <a:extLst>
              <a:ext uri="{FF2B5EF4-FFF2-40B4-BE49-F238E27FC236}">
                <a16:creationId xmlns:a16="http://schemas.microsoft.com/office/drawing/2014/main" id="{C9B7DCDB-ED16-B02D-FB10-36F4C75729B8}"/>
              </a:ext>
            </a:extLst>
          </p:cNvPr>
          <p:cNvPicPr>
            <a:picLocks noChangeAspect="1"/>
          </p:cNvPicPr>
          <p:nvPr/>
        </p:nvPicPr>
        <p:blipFill>
          <a:blip r:embed="rId4"/>
          <a:stretch>
            <a:fillRect/>
          </a:stretch>
        </p:blipFill>
        <p:spPr>
          <a:xfrm>
            <a:off x="10138592" y="6134940"/>
            <a:ext cx="1176630" cy="384081"/>
          </a:xfrm>
          <a:prstGeom prst="rect">
            <a:avLst/>
          </a:prstGeom>
        </p:spPr>
      </p:pic>
    </p:spTree>
    <p:extLst>
      <p:ext uri="{BB962C8B-B14F-4D97-AF65-F5344CB8AC3E}">
        <p14:creationId xmlns:p14="http://schemas.microsoft.com/office/powerpoint/2010/main" val="15081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2A2A696-2A85-A113-7BB1-80AA308D7566}"/>
              </a:ext>
            </a:extLst>
          </p:cNvPr>
          <p:cNvSpPr>
            <a:spLocks noGrp="1"/>
          </p:cNvSpPr>
          <p:nvPr>
            <p:ph type="body" sz="quarter" idx="15"/>
          </p:nvPr>
        </p:nvSpPr>
        <p:spPr>
          <a:xfrm>
            <a:off x="914400" y="6021388"/>
            <a:ext cx="4894263" cy="611187"/>
          </a:xfrm>
        </p:spPr>
        <p:txBody>
          <a:bodyPr/>
          <a:lstStyle/>
          <a:p>
            <a:endParaRPr lang="en-US"/>
          </a:p>
        </p:txBody>
      </p:sp>
      <p:sp>
        <p:nvSpPr>
          <p:cNvPr id="15" name="Content Placeholder 2">
            <a:extLst>
              <a:ext uri="{FF2B5EF4-FFF2-40B4-BE49-F238E27FC236}">
                <a16:creationId xmlns:a16="http://schemas.microsoft.com/office/drawing/2014/main" id="{3280BA37-2DF4-D601-AE94-78CC649D1877}"/>
              </a:ext>
            </a:extLst>
          </p:cNvPr>
          <p:cNvSpPr>
            <a:spLocks noGrp="1"/>
          </p:cNvSpPr>
          <p:nvPr>
            <p:ph idx="1"/>
          </p:nvPr>
        </p:nvSpPr>
        <p:spPr>
          <a:xfrm>
            <a:off x="1063606" y="3154437"/>
            <a:ext cx="3871951" cy="3478138"/>
          </a:xfrm>
        </p:spPr>
        <p:txBody>
          <a:bodyPr/>
          <a:lstStyle/>
          <a:p>
            <a:r>
              <a:rPr lang="nb-NO" sz="2800" dirty="0"/>
              <a:t>Hvilke spørsmål eller formuleringer synes dere fungerte best i samtalene?</a:t>
            </a:r>
          </a:p>
        </p:txBody>
      </p:sp>
      <p:sp>
        <p:nvSpPr>
          <p:cNvPr id="5" name="Tittel 4">
            <a:extLst>
              <a:ext uri="{FF2B5EF4-FFF2-40B4-BE49-F238E27FC236}">
                <a16:creationId xmlns:a16="http://schemas.microsoft.com/office/drawing/2014/main" id="{59BABC42-5971-EE2D-FAC4-EC581B73369B}"/>
              </a:ext>
            </a:extLst>
          </p:cNvPr>
          <p:cNvSpPr>
            <a:spLocks noGrp="1"/>
          </p:cNvSpPr>
          <p:nvPr>
            <p:ph type="title"/>
          </p:nvPr>
        </p:nvSpPr>
        <p:spPr>
          <a:xfrm>
            <a:off x="914400" y="1233489"/>
            <a:ext cx="5181600" cy="904216"/>
          </a:xfrm>
        </p:spPr>
        <p:txBody>
          <a:bodyPr anchor="b">
            <a:normAutofit fontScale="90000"/>
          </a:bodyPr>
          <a:lstStyle/>
          <a:p>
            <a:r>
              <a:rPr lang="nb-NO" dirty="0"/>
              <a:t>Samtalen</a:t>
            </a:r>
            <a:br>
              <a:rPr lang="nb-NO" dirty="0"/>
            </a:br>
            <a:r>
              <a:rPr lang="nb-NO" dirty="0"/>
              <a:t>Oppsummering i plenum</a:t>
            </a:r>
          </a:p>
        </p:txBody>
      </p:sp>
      <p:pic>
        <p:nvPicPr>
          <p:cNvPr id="8" name="Plassholder for innhold 7">
            <a:extLst>
              <a:ext uri="{FF2B5EF4-FFF2-40B4-BE49-F238E27FC236}">
                <a16:creationId xmlns:a16="http://schemas.microsoft.com/office/drawing/2014/main" id="{5D25CCAC-5568-E79A-BD74-870ABAB0E518}"/>
              </a:ext>
            </a:extLst>
          </p:cNvPr>
          <p:cNvPicPr>
            <a:picLocks noGrp="1" noChangeAspect="1"/>
          </p:cNvPicPr>
          <p:nvPr>
            <p:ph type="pic" sz="quarter" idx="14"/>
          </p:nvPr>
        </p:nvPicPr>
        <p:blipFill>
          <a:blip r:embed="rId3"/>
          <a:stretch/>
        </p:blipFill>
        <p:spPr>
          <a:xfrm>
            <a:off x="6508252" y="903309"/>
            <a:ext cx="5390773" cy="5390773"/>
          </a:xfrm>
          <a:noFill/>
        </p:spPr>
      </p:pic>
      <p:sp>
        <p:nvSpPr>
          <p:cNvPr id="9" name="TekstSylinder 8">
            <a:extLst>
              <a:ext uri="{FF2B5EF4-FFF2-40B4-BE49-F238E27FC236}">
                <a16:creationId xmlns:a16="http://schemas.microsoft.com/office/drawing/2014/main" id="{32A5EE60-DE06-366B-2F62-6DDFC6AD1086}"/>
              </a:ext>
            </a:extLst>
          </p:cNvPr>
          <p:cNvSpPr txBox="1"/>
          <p:nvPr/>
        </p:nvSpPr>
        <p:spPr>
          <a:xfrm>
            <a:off x="8287187" y="3237857"/>
            <a:ext cx="1786415" cy="505808"/>
          </a:xfrm>
          <a:prstGeom prst="rect">
            <a:avLst/>
          </a:prstGeom>
          <a:noFill/>
        </p:spPr>
        <p:txBody>
          <a:bodyPr wrap="none" lIns="144000" tIns="144000" rIns="144000" bIns="144000" rtlCol="0" anchor="t">
            <a:spAutoFit/>
          </a:bodyPr>
          <a:lstStyle/>
          <a:p>
            <a:pPr algn="l">
              <a:lnSpc>
                <a:spcPct val="110000"/>
              </a:lnSpc>
              <a:spcAft>
                <a:spcPts val="700"/>
              </a:spcAft>
            </a:pPr>
            <a:r>
              <a:rPr lang="nb-NO" sz="1400" b="1" dirty="0"/>
              <a:t>Gode spørsmål</a:t>
            </a:r>
          </a:p>
        </p:txBody>
      </p:sp>
    </p:spTree>
    <p:extLst>
      <p:ext uri="{BB962C8B-B14F-4D97-AF65-F5344CB8AC3E}">
        <p14:creationId xmlns:p14="http://schemas.microsoft.com/office/powerpoint/2010/main" val="19146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A64A6FE-36EF-2E6F-4BAC-31FD4B46199C}"/>
              </a:ext>
            </a:extLst>
          </p:cNvPr>
          <p:cNvSpPr>
            <a:spLocks noGrp="1"/>
          </p:cNvSpPr>
          <p:nvPr>
            <p:ph type="body" sz="quarter" idx="15"/>
          </p:nvPr>
        </p:nvSpPr>
        <p:spPr>
          <a:xfrm>
            <a:off x="914400" y="6021388"/>
            <a:ext cx="5902325" cy="611187"/>
          </a:xfrm>
        </p:spPr>
        <p:txBody>
          <a:bodyPr/>
          <a:lstStyle/>
          <a:p>
            <a:endParaRPr lang="en-US"/>
          </a:p>
        </p:txBody>
      </p:sp>
      <p:sp>
        <p:nvSpPr>
          <p:cNvPr id="3" name="Tittel 2">
            <a:extLst>
              <a:ext uri="{FF2B5EF4-FFF2-40B4-BE49-F238E27FC236}">
                <a16:creationId xmlns:a16="http://schemas.microsoft.com/office/drawing/2014/main" id="{8A9053A9-3A7C-0580-C503-6BC0C9292BF6}"/>
              </a:ext>
            </a:extLst>
          </p:cNvPr>
          <p:cNvSpPr>
            <a:spLocks noGrp="1"/>
          </p:cNvSpPr>
          <p:nvPr>
            <p:ph type="title"/>
          </p:nvPr>
        </p:nvSpPr>
        <p:spPr>
          <a:xfrm>
            <a:off x="914401" y="604434"/>
            <a:ext cx="5905499" cy="629054"/>
          </a:xfrm>
        </p:spPr>
        <p:txBody>
          <a:bodyPr anchor="b">
            <a:normAutofit/>
          </a:bodyPr>
          <a:lstStyle/>
          <a:p>
            <a:r>
              <a:rPr lang="nb-NO" dirty="0"/>
              <a:t>Oppgave 2. Refleksjonsoppgave</a:t>
            </a:r>
          </a:p>
        </p:txBody>
      </p:sp>
      <p:sp>
        <p:nvSpPr>
          <p:cNvPr id="4" name="Plassholder for tekst 3">
            <a:extLst>
              <a:ext uri="{FF2B5EF4-FFF2-40B4-BE49-F238E27FC236}">
                <a16:creationId xmlns:a16="http://schemas.microsoft.com/office/drawing/2014/main" id="{4A050B25-3949-2DE8-64F8-16809E083DBC}"/>
              </a:ext>
            </a:extLst>
          </p:cNvPr>
          <p:cNvSpPr>
            <a:spLocks noGrp="1"/>
          </p:cNvSpPr>
          <p:nvPr>
            <p:ph type="body" sz="quarter" idx="13"/>
          </p:nvPr>
        </p:nvSpPr>
        <p:spPr>
          <a:xfrm>
            <a:off x="911225" y="2093401"/>
            <a:ext cx="4897438" cy="4464050"/>
          </a:xfrm>
        </p:spPr>
        <p:txBody>
          <a:bodyPr>
            <a:normAutofit/>
          </a:bodyPr>
          <a:lstStyle/>
          <a:p>
            <a:endParaRPr lang="nb-NO" dirty="0"/>
          </a:p>
          <a:p>
            <a:r>
              <a:rPr lang="nb-NO" dirty="0"/>
              <a:t>Arbeid i grupper på fire personer.</a:t>
            </a:r>
          </a:p>
          <a:p>
            <a:r>
              <a:rPr lang="nb-NO" dirty="0"/>
              <a:t>Reflekter over påstandene og spørsmålene i oppgave 2.</a:t>
            </a:r>
          </a:p>
          <a:p>
            <a:r>
              <a:rPr lang="nb-NO" dirty="0"/>
              <a:t>Bruk ca. ti minutter på arbeidet. </a:t>
            </a:r>
          </a:p>
        </p:txBody>
      </p:sp>
      <p:pic>
        <p:nvPicPr>
          <p:cNvPr id="7" name="Bilde 6" descr="Rådgiving med eldre pasient hjemme">
            <a:extLst>
              <a:ext uri="{FF2B5EF4-FFF2-40B4-BE49-F238E27FC236}">
                <a16:creationId xmlns:a16="http://schemas.microsoft.com/office/drawing/2014/main" id="{D56D632A-5A70-DD14-F0A9-085692E27A41}"/>
              </a:ext>
            </a:extLst>
          </p:cNvPr>
          <p:cNvPicPr>
            <a:picLocks noChangeAspect="1"/>
          </p:cNvPicPr>
          <p:nvPr/>
        </p:nvPicPr>
        <p:blipFill rotWithShape="1">
          <a:blip r:embed="rId3">
            <a:extLst>
              <a:ext uri="{28A0092B-C50C-407E-A947-70E740481C1C}">
                <a14:useLocalDpi xmlns:a14="http://schemas.microsoft.com/office/drawing/2010/main" val="0"/>
              </a:ext>
            </a:extLst>
          </a:blip>
          <a:srcRect l="21775" r="11522" b="-2"/>
          <a:stretch/>
        </p:blipFill>
        <p:spPr>
          <a:xfrm>
            <a:off x="6819900" y="1557338"/>
            <a:ext cx="4460875" cy="4464050"/>
          </a:xfrm>
          <a:prstGeom prst="rect">
            <a:avLst/>
          </a:prstGeom>
          <a:noFill/>
        </p:spPr>
      </p:pic>
      <p:sp>
        <p:nvSpPr>
          <p:cNvPr id="14" name="Subtitle 5">
            <a:extLst>
              <a:ext uri="{FF2B5EF4-FFF2-40B4-BE49-F238E27FC236}">
                <a16:creationId xmlns:a16="http://schemas.microsoft.com/office/drawing/2014/main" id="{DB117659-4084-3478-5CD9-C5C99E3E88DC}"/>
              </a:ext>
            </a:extLst>
          </p:cNvPr>
          <p:cNvSpPr>
            <a:spLocks noGrp="1"/>
          </p:cNvSpPr>
          <p:nvPr>
            <p:ph type="subTitle" idx="1"/>
          </p:nvPr>
        </p:nvSpPr>
        <p:spPr>
          <a:xfrm>
            <a:off x="911225" y="1"/>
            <a:ext cx="5905500" cy="697424"/>
          </a:xfrm>
        </p:spPr>
        <p:txBody>
          <a:bodyPr/>
          <a:lstStyle/>
          <a:p>
            <a:endParaRPr lang="en-US"/>
          </a:p>
        </p:txBody>
      </p:sp>
      <p:pic>
        <p:nvPicPr>
          <p:cNvPr id="2" name="Bilde 1">
            <a:extLst>
              <a:ext uri="{FF2B5EF4-FFF2-40B4-BE49-F238E27FC236}">
                <a16:creationId xmlns:a16="http://schemas.microsoft.com/office/drawing/2014/main" id="{AB823597-E57E-57B4-57F4-0B5F62E07CE3}"/>
              </a:ext>
            </a:extLst>
          </p:cNvPr>
          <p:cNvPicPr>
            <a:picLocks noChangeAspect="1"/>
          </p:cNvPicPr>
          <p:nvPr/>
        </p:nvPicPr>
        <p:blipFill>
          <a:blip r:embed="rId4"/>
          <a:stretch>
            <a:fillRect/>
          </a:stretch>
        </p:blipFill>
        <p:spPr>
          <a:xfrm>
            <a:off x="10100970" y="6173370"/>
            <a:ext cx="1176630" cy="384081"/>
          </a:xfrm>
          <a:prstGeom prst="rect">
            <a:avLst/>
          </a:prstGeom>
        </p:spPr>
      </p:pic>
    </p:spTree>
    <p:extLst>
      <p:ext uri="{BB962C8B-B14F-4D97-AF65-F5344CB8AC3E}">
        <p14:creationId xmlns:p14="http://schemas.microsoft.com/office/powerpoint/2010/main" val="7202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2A2A696-2A85-A113-7BB1-80AA308D7566}"/>
              </a:ext>
            </a:extLst>
          </p:cNvPr>
          <p:cNvSpPr>
            <a:spLocks noGrp="1"/>
          </p:cNvSpPr>
          <p:nvPr>
            <p:ph type="body" sz="quarter" idx="15"/>
          </p:nvPr>
        </p:nvSpPr>
        <p:spPr>
          <a:xfrm>
            <a:off x="914400" y="6021388"/>
            <a:ext cx="4894263" cy="611187"/>
          </a:xfrm>
        </p:spPr>
        <p:txBody>
          <a:bodyPr/>
          <a:lstStyle/>
          <a:p>
            <a:endParaRPr lang="en-US"/>
          </a:p>
        </p:txBody>
      </p:sp>
      <p:sp>
        <p:nvSpPr>
          <p:cNvPr id="15" name="Content Placeholder 2">
            <a:extLst>
              <a:ext uri="{FF2B5EF4-FFF2-40B4-BE49-F238E27FC236}">
                <a16:creationId xmlns:a16="http://schemas.microsoft.com/office/drawing/2014/main" id="{3280BA37-2DF4-D601-AE94-78CC649D1877}"/>
              </a:ext>
            </a:extLst>
          </p:cNvPr>
          <p:cNvSpPr>
            <a:spLocks noGrp="1"/>
          </p:cNvSpPr>
          <p:nvPr>
            <p:ph idx="1"/>
          </p:nvPr>
        </p:nvSpPr>
        <p:spPr>
          <a:xfrm>
            <a:off x="914400" y="2543250"/>
            <a:ext cx="4894263" cy="3478138"/>
          </a:xfrm>
        </p:spPr>
        <p:txBody>
          <a:bodyPr/>
          <a:lstStyle/>
          <a:p>
            <a:pPr marL="342900" indent="-342900">
              <a:buFont typeface="+mj-lt"/>
              <a:buAutoNum type="arabicPeriod"/>
            </a:pPr>
            <a:r>
              <a:rPr lang="en-US" dirty="0"/>
              <a:t>Hva </a:t>
            </a:r>
            <a:r>
              <a:rPr lang="en-US" dirty="0" err="1"/>
              <a:t>skal</a:t>
            </a:r>
            <a:r>
              <a:rPr lang="en-US" dirty="0"/>
              <a:t> </a:t>
            </a:r>
            <a:r>
              <a:rPr lang="en-US" dirty="0" err="1"/>
              <a:t>til</a:t>
            </a:r>
            <a:r>
              <a:rPr lang="en-US" dirty="0"/>
              <a:t> for at </a:t>
            </a:r>
            <a:r>
              <a:rPr lang="en-US" dirty="0" err="1"/>
              <a:t>jeg</a:t>
            </a:r>
            <a:r>
              <a:rPr lang="en-US" dirty="0"/>
              <a:t> </a:t>
            </a:r>
            <a:r>
              <a:rPr lang="en-US" dirty="0" err="1"/>
              <a:t>kan</a:t>
            </a:r>
            <a:r>
              <a:rPr lang="en-US" dirty="0"/>
              <a:t> </a:t>
            </a:r>
            <a:r>
              <a:rPr lang="en-US" dirty="0" err="1"/>
              <a:t>oppdage</a:t>
            </a:r>
            <a:r>
              <a:rPr lang="en-US" dirty="0"/>
              <a:t> at mine </a:t>
            </a:r>
            <a:r>
              <a:rPr lang="en-US" dirty="0" err="1"/>
              <a:t>pasienter</a:t>
            </a:r>
            <a:r>
              <a:rPr lang="en-US" dirty="0"/>
              <a:t> </a:t>
            </a:r>
            <a:r>
              <a:rPr lang="en-US" dirty="0" err="1"/>
              <a:t>har</a:t>
            </a:r>
            <a:r>
              <a:rPr lang="en-US" dirty="0"/>
              <a:t> </a:t>
            </a:r>
            <a:r>
              <a:rPr lang="en-US" dirty="0" err="1"/>
              <a:t>behov</a:t>
            </a:r>
            <a:r>
              <a:rPr lang="en-US" dirty="0"/>
              <a:t> for </a:t>
            </a:r>
            <a:r>
              <a:rPr lang="en-US" dirty="0" err="1"/>
              <a:t>en</a:t>
            </a:r>
            <a:r>
              <a:rPr lang="en-US" dirty="0"/>
              <a:t> </a:t>
            </a:r>
            <a:r>
              <a:rPr lang="en-US" dirty="0" err="1"/>
              <a:t>samtale</a:t>
            </a:r>
            <a:r>
              <a:rPr lang="en-US" dirty="0"/>
              <a:t>?</a:t>
            </a:r>
          </a:p>
          <a:p>
            <a:pPr marL="342900" indent="-342900">
              <a:buFont typeface="+mj-lt"/>
              <a:buAutoNum type="arabicPeriod"/>
            </a:pPr>
            <a:r>
              <a:rPr lang="en-US" dirty="0"/>
              <a:t>Hva </a:t>
            </a:r>
            <a:r>
              <a:rPr lang="en-US" dirty="0" err="1"/>
              <a:t>skal</a:t>
            </a:r>
            <a:r>
              <a:rPr lang="en-US" dirty="0"/>
              <a:t> </a:t>
            </a:r>
            <a:r>
              <a:rPr lang="en-US" dirty="0" err="1"/>
              <a:t>til</a:t>
            </a:r>
            <a:r>
              <a:rPr lang="en-US" dirty="0"/>
              <a:t> for at </a:t>
            </a:r>
            <a:r>
              <a:rPr lang="en-US" dirty="0" err="1"/>
              <a:t>jeg</a:t>
            </a:r>
            <a:r>
              <a:rPr lang="en-US" dirty="0"/>
              <a:t> </a:t>
            </a:r>
            <a:r>
              <a:rPr lang="en-US" dirty="0" err="1"/>
              <a:t>kan</a:t>
            </a:r>
            <a:r>
              <a:rPr lang="en-US" dirty="0"/>
              <a:t> </a:t>
            </a:r>
            <a:r>
              <a:rPr lang="en-US" dirty="0" err="1"/>
              <a:t>prioritere</a:t>
            </a:r>
            <a:r>
              <a:rPr lang="en-US" dirty="0"/>
              <a:t> </a:t>
            </a:r>
            <a:r>
              <a:rPr lang="en-US" dirty="0" err="1"/>
              <a:t>slike</a:t>
            </a:r>
            <a:r>
              <a:rPr lang="en-US" dirty="0"/>
              <a:t> </a:t>
            </a:r>
            <a:r>
              <a:rPr lang="en-US" dirty="0" err="1"/>
              <a:t>samtaler</a:t>
            </a:r>
            <a:r>
              <a:rPr lang="en-US" dirty="0"/>
              <a:t> der </a:t>
            </a:r>
            <a:r>
              <a:rPr lang="en-US" dirty="0" err="1"/>
              <a:t>jeg</a:t>
            </a:r>
            <a:r>
              <a:rPr lang="en-US" dirty="0"/>
              <a:t> jobber?</a:t>
            </a:r>
          </a:p>
        </p:txBody>
      </p:sp>
      <p:sp>
        <p:nvSpPr>
          <p:cNvPr id="5" name="Tittel 4">
            <a:extLst>
              <a:ext uri="{FF2B5EF4-FFF2-40B4-BE49-F238E27FC236}">
                <a16:creationId xmlns:a16="http://schemas.microsoft.com/office/drawing/2014/main" id="{59BABC42-5971-EE2D-FAC4-EC581B73369B}"/>
              </a:ext>
            </a:extLst>
          </p:cNvPr>
          <p:cNvSpPr>
            <a:spLocks noGrp="1"/>
          </p:cNvSpPr>
          <p:nvPr>
            <p:ph type="title"/>
          </p:nvPr>
        </p:nvSpPr>
        <p:spPr>
          <a:xfrm>
            <a:off x="914400" y="1233489"/>
            <a:ext cx="5390773" cy="904216"/>
          </a:xfrm>
        </p:spPr>
        <p:txBody>
          <a:bodyPr anchor="b">
            <a:normAutofit fontScale="90000"/>
          </a:bodyPr>
          <a:lstStyle/>
          <a:p>
            <a:r>
              <a:rPr lang="nb-NO" dirty="0"/>
              <a:t>Refleksjon</a:t>
            </a:r>
            <a:br>
              <a:rPr lang="nb-NO" dirty="0"/>
            </a:br>
            <a:r>
              <a:rPr lang="nb-NO" dirty="0"/>
              <a:t>Oppsummering i plenum</a:t>
            </a:r>
          </a:p>
        </p:txBody>
      </p:sp>
      <p:pic>
        <p:nvPicPr>
          <p:cNvPr id="8" name="Plassholder for innhold 7">
            <a:extLst>
              <a:ext uri="{FF2B5EF4-FFF2-40B4-BE49-F238E27FC236}">
                <a16:creationId xmlns:a16="http://schemas.microsoft.com/office/drawing/2014/main" id="{5D25CCAC-5568-E79A-BD74-870ABAB0E518}"/>
              </a:ext>
            </a:extLst>
          </p:cNvPr>
          <p:cNvPicPr>
            <a:picLocks noGrp="1" noChangeAspect="1"/>
          </p:cNvPicPr>
          <p:nvPr>
            <p:ph type="pic" sz="quarter" idx="14"/>
          </p:nvPr>
        </p:nvPicPr>
        <p:blipFill>
          <a:blip r:embed="rId3"/>
          <a:stretch/>
        </p:blipFill>
        <p:spPr>
          <a:xfrm>
            <a:off x="6508252" y="903309"/>
            <a:ext cx="5390773" cy="5390773"/>
          </a:xfrm>
          <a:noFill/>
        </p:spPr>
      </p:pic>
      <p:sp>
        <p:nvSpPr>
          <p:cNvPr id="9" name="TekstSylinder 8">
            <a:extLst>
              <a:ext uri="{FF2B5EF4-FFF2-40B4-BE49-F238E27FC236}">
                <a16:creationId xmlns:a16="http://schemas.microsoft.com/office/drawing/2014/main" id="{32A5EE60-DE06-366B-2F62-6DDFC6AD1086}"/>
              </a:ext>
            </a:extLst>
          </p:cNvPr>
          <p:cNvSpPr txBox="1"/>
          <p:nvPr/>
        </p:nvSpPr>
        <p:spPr>
          <a:xfrm>
            <a:off x="8431874" y="3248874"/>
            <a:ext cx="1543528" cy="536521"/>
          </a:xfrm>
          <a:prstGeom prst="rect">
            <a:avLst/>
          </a:prstGeom>
          <a:noFill/>
        </p:spPr>
        <p:txBody>
          <a:bodyPr wrap="none" lIns="144000" tIns="144000" rIns="144000" bIns="144000" rtlCol="0" anchor="t">
            <a:spAutoFit/>
          </a:bodyPr>
          <a:lstStyle/>
          <a:p>
            <a:pPr algn="l">
              <a:lnSpc>
                <a:spcPct val="110000"/>
              </a:lnSpc>
              <a:spcAft>
                <a:spcPts val="700"/>
              </a:spcAft>
            </a:pPr>
            <a:r>
              <a:rPr lang="nb-NO" sz="1600" dirty="0"/>
              <a:t>Hva skal til?</a:t>
            </a:r>
          </a:p>
        </p:txBody>
      </p:sp>
    </p:spTree>
    <p:extLst>
      <p:ext uri="{BB962C8B-B14F-4D97-AF65-F5344CB8AC3E}">
        <p14:creationId xmlns:p14="http://schemas.microsoft.com/office/powerpoint/2010/main" val="196698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5AFCF7D-5C98-3407-929C-96A46034F8C7}"/>
              </a:ext>
            </a:extLst>
          </p:cNvPr>
          <p:cNvSpPr>
            <a:spLocks noGrp="1"/>
          </p:cNvSpPr>
          <p:nvPr>
            <p:ph type="title"/>
          </p:nvPr>
        </p:nvSpPr>
        <p:spPr>
          <a:xfrm>
            <a:off x="914400" y="604434"/>
            <a:ext cx="8709744" cy="631340"/>
          </a:xfrm>
        </p:spPr>
        <p:txBody>
          <a:bodyPr anchor="b">
            <a:normAutofit/>
          </a:bodyPr>
          <a:lstStyle/>
          <a:p>
            <a:r>
              <a:rPr lang="nb-NO"/>
              <a:t>Til avslutning</a:t>
            </a:r>
            <a:endParaRPr lang="nb-NO" dirty="0"/>
          </a:p>
        </p:txBody>
      </p:sp>
      <p:sp>
        <p:nvSpPr>
          <p:cNvPr id="4" name="Plassholder for innhold 3">
            <a:extLst>
              <a:ext uri="{FF2B5EF4-FFF2-40B4-BE49-F238E27FC236}">
                <a16:creationId xmlns:a16="http://schemas.microsoft.com/office/drawing/2014/main" id="{47C66F35-C913-989D-B042-2B8495216D70}"/>
              </a:ext>
            </a:extLst>
          </p:cNvPr>
          <p:cNvSpPr>
            <a:spLocks noGrp="1"/>
          </p:cNvSpPr>
          <p:nvPr>
            <p:ph type="body" sz="quarter" idx="13"/>
          </p:nvPr>
        </p:nvSpPr>
        <p:spPr>
          <a:xfrm>
            <a:off x="734955" y="1711573"/>
            <a:ext cx="5272909" cy="4464050"/>
          </a:xfrm>
        </p:spPr>
        <p:txBody>
          <a:bodyPr>
            <a:normAutofit/>
          </a:bodyPr>
          <a:lstStyle/>
          <a:p>
            <a:r>
              <a:rPr lang="nb-NO" dirty="0"/>
              <a:t>Hvordan har det vært å øve på slike samtaler?</a:t>
            </a:r>
          </a:p>
          <a:p>
            <a:r>
              <a:rPr lang="nb-NO" dirty="0"/>
              <a:t>Hvordan kan vi bidra til at eldre som sliter med selvmordstanker, kan snakke med helse- og omsorgspersonalet om dette?</a:t>
            </a:r>
          </a:p>
          <a:p>
            <a:r>
              <a:rPr lang="nb-NO" dirty="0"/>
              <a:t>Hva er det viktigste du tar med deg videre herfra i ditt arbeid?</a:t>
            </a:r>
          </a:p>
          <a:p>
            <a:r>
              <a:rPr lang="nb-NO" dirty="0"/>
              <a:t>Bruk ca. ti minutter på dette.</a:t>
            </a:r>
          </a:p>
          <a:p>
            <a:pPr marL="0" indent="0">
              <a:buNone/>
            </a:pPr>
            <a:endParaRPr lang="nb-NO" dirty="0"/>
          </a:p>
          <a:p>
            <a:pPr marL="0" indent="0">
              <a:buNone/>
            </a:pPr>
            <a:endParaRPr lang="nb-NO" dirty="0"/>
          </a:p>
        </p:txBody>
      </p:sp>
      <p:pic>
        <p:nvPicPr>
          <p:cNvPr id="8" name="Plassholder for innhold 7" descr="Sykepleier for å holde pasient">
            <a:extLst>
              <a:ext uri="{FF2B5EF4-FFF2-40B4-BE49-F238E27FC236}">
                <a16:creationId xmlns:a16="http://schemas.microsoft.com/office/drawing/2014/main" id="{197A1A1D-07DD-F9AB-41A7-0C7FA169272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8877" r="14420" b="-2"/>
          <a:stretch/>
        </p:blipFill>
        <p:spPr>
          <a:xfrm>
            <a:off x="6819900" y="1557338"/>
            <a:ext cx="4460875" cy="4464050"/>
          </a:xfrm>
          <a:noFill/>
        </p:spPr>
      </p:pic>
      <p:sp>
        <p:nvSpPr>
          <p:cNvPr id="15" name="Subtitle 5">
            <a:extLst>
              <a:ext uri="{FF2B5EF4-FFF2-40B4-BE49-F238E27FC236}">
                <a16:creationId xmlns:a16="http://schemas.microsoft.com/office/drawing/2014/main" id="{053AD455-8BFD-1508-F36C-43A63534614C}"/>
              </a:ext>
            </a:extLst>
          </p:cNvPr>
          <p:cNvSpPr>
            <a:spLocks noGrp="1"/>
          </p:cNvSpPr>
          <p:nvPr>
            <p:ph type="subTitle" idx="1"/>
          </p:nvPr>
        </p:nvSpPr>
        <p:spPr>
          <a:xfrm>
            <a:off x="911224" y="1"/>
            <a:ext cx="8713789" cy="697424"/>
          </a:xfrm>
        </p:spPr>
        <p:txBody>
          <a:bodyPr/>
          <a:lstStyle/>
          <a:p>
            <a:endParaRPr lang="en-US"/>
          </a:p>
        </p:txBody>
      </p:sp>
      <p:pic>
        <p:nvPicPr>
          <p:cNvPr id="9" name="Bilde 8">
            <a:extLst>
              <a:ext uri="{FF2B5EF4-FFF2-40B4-BE49-F238E27FC236}">
                <a16:creationId xmlns:a16="http://schemas.microsoft.com/office/drawing/2014/main" id="{06B60633-F33C-C8BA-92F1-4DC4E0C08BAE}"/>
              </a:ext>
            </a:extLst>
          </p:cNvPr>
          <p:cNvPicPr>
            <a:picLocks noChangeAspect="1"/>
          </p:cNvPicPr>
          <p:nvPr/>
        </p:nvPicPr>
        <p:blipFill>
          <a:blip r:embed="rId4"/>
          <a:stretch>
            <a:fillRect/>
          </a:stretch>
        </p:blipFill>
        <p:spPr>
          <a:xfrm>
            <a:off x="10024601" y="5492395"/>
            <a:ext cx="1176630" cy="384081"/>
          </a:xfrm>
          <a:prstGeom prst="rect">
            <a:avLst/>
          </a:prstGeom>
        </p:spPr>
      </p:pic>
      <p:sp>
        <p:nvSpPr>
          <p:cNvPr id="11" name="Plassholder for tekst 10">
            <a:extLst>
              <a:ext uri="{FF2B5EF4-FFF2-40B4-BE49-F238E27FC236}">
                <a16:creationId xmlns:a16="http://schemas.microsoft.com/office/drawing/2014/main" id="{22514729-6F4B-6D28-1910-3EE4AD394800}"/>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632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0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dring og helse">
  <a:themeElements>
    <a:clrScheme name="230">
      <a:dk1>
        <a:srgbClr val="414342"/>
      </a:dk1>
      <a:lt1>
        <a:srgbClr val="FFFFFF"/>
      </a:lt1>
      <a:dk2>
        <a:srgbClr val="025637"/>
      </a:dk2>
      <a:lt2>
        <a:srgbClr val="E6E6E6"/>
      </a:lt2>
      <a:accent1>
        <a:srgbClr val="35785F"/>
      </a:accent1>
      <a:accent2>
        <a:srgbClr val="9DCB68"/>
      </a:accent2>
      <a:accent3>
        <a:srgbClr val="E3B028"/>
      </a:accent3>
      <a:accent4>
        <a:srgbClr val="6A9835"/>
      </a:accent4>
      <a:accent5>
        <a:srgbClr val="499B97"/>
      </a:accent5>
      <a:accent6>
        <a:srgbClr val="007896"/>
      </a:accent6>
      <a:hlink>
        <a:srgbClr val="5E911A"/>
      </a:hlink>
      <a:folHlink>
        <a:srgbClr val="919191"/>
      </a:folHlink>
    </a:clrScheme>
    <a:fontScheme name="AH-DMJK-Muse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D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CDDD7"/>
          </a:solidFill>
        </a:ln>
      </a:spPr>
      <a:bodyPr/>
      <a:lstStyle/>
      <a:style>
        <a:lnRef idx="1">
          <a:schemeClr val="accent1"/>
        </a:lnRef>
        <a:fillRef idx="0">
          <a:schemeClr val="accent1"/>
        </a:fillRef>
        <a:effectRef idx="0">
          <a:schemeClr val="accent1"/>
        </a:effectRef>
        <a:fontRef idx="minor">
          <a:schemeClr val="tx1"/>
        </a:fontRef>
      </a:style>
    </a:lnDef>
    <a:txDef>
      <a:spPr>
        <a:solidFill>
          <a:srgbClr val="CCDDD7"/>
        </a:solidFill>
      </a:spPr>
      <a:bodyPr wrap="square" lIns="144000" tIns="144000" rIns="144000" bIns="144000" rtlCol="0" anchor="t">
        <a:spAutoFit/>
      </a:bodyPr>
      <a:lstStyle>
        <a:defPPr algn="l">
          <a:lnSpc>
            <a:spcPct val="110000"/>
          </a:lnSpc>
          <a:spcAft>
            <a:spcPts val="700"/>
          </a:spcAft>
          <a:defRPr sz="1600" dirty="0"/>
        </a:defPPr>
      </a:lstStyle>
    </a:txDef>
  </a:objectDefaults>
  <a:extraClrSchemeLst/>
  <a:custClrLst>
    <a:custClr name="Custom Color 1">
      <a:srgbClr val="CCDDD7"/>
    </a:custClr>
    <a:custClr name="Custom Color 2">
      <a:srgbClr val="9ABBAF"/>
    </a:custClr>
    <a:custClr name="Custom Color 3">
      <a:srgbClr val="679A87"/>
    </a:custClr>
    <a:custClr name="Custom Color 4">
      <a:srgbClr val="35785F"/>
    </a:custClr>
    <a:custClr name="Custom Color 5">
      <a:srgbClr val="02452C"/>
    </a:custClr>
    <a:custClr name="Custom Color 6">
      <a:srgbClr val="013421"/>
    </a:custClr>
    <a:custClr name="Custom Color 7">
      <a:srgbClr val="012216"/>
    </a:custClr>
    <a:custClr name="Custom Color 8">
      <a:srgbClr val="00110B"/>
    </a:custClr>
    <a:custClr name="Custom Color 9">
      <a:srgbClr val="8C2541"/>
    </a:custClr>
    <a:custClr name="Custom Color 10">
      <a:srgbClr val="632E5E"/>
    </a:custClr>
    <a:custClr name="Custom Color 11">
      <a:srgbClr val="E7F2D9"/>
    </a:custClr>
    <a:custClr name="Custom Color 12">
      <a:srgbClr val="CEE5B3"/>
    </a:custClr>
    <a:custClr name="Custom Color 13">
      <a:srgbClr val="B6D88E"/>
    </a:custClr>
    <a:custClr name="Custom Color 14">
      <a:srgbClr val="85BE42"/>
    </a:custClr>
    <a:custClr name="Custom Color 15">
      <a:srgbClr val="6A9835"/>
    </a:custClr>
    <a:custClr name="Custom Color 16">
      <a:srgbClr val="507228"/>
    </a:custClr>
    <a:custClr name="Custom Color 17">
      <a:srgbClr val="354C1A"/>
    </a:custClr>
    <a:custClr name="Custom Color 18">
      <a:srgbClr val="1B260D"/>
    </a:custClr>
    <a:custClr name="Custom Color 19">
      <a:srgbClr val="A35167"/>
    </a:custClr>
    <a:custClr name="Custom Color 20">
      <a:srgbClr val="82587E"/>
    </a:custClr>
    <a:custClr name="Custom Color 21">
      <a:srgbClr val="FAEFD4"/>
    </a:custClr>
    <a:custClr name="Custom Color 22">
      <a:srgbClr val="F4DFA9"/>
    </a:custClr>
    <a:custClr name="Custom Color 23">
      <a:srgbClr val="EFD07E"/>
    </a:custClr>
    <a:custClr name="Custom Color 24">
      <a:srgbClr val="E9C053"/>
    </a:custClr>
    <a:custClr name="Custom Color 25">
      <a:srgbClr val="B68D20"/>
    </a:custClr>
    <a:custClr name="Custom Color 26">
      <a:srgbClr val="896A18"/>
    </a:custClr>
    <a:custClr name="Custom Color 27">
      <a:srgbClr val="5B4610"/>
    </a:custClr>
    <a:custClr name="Custom Color 28">
      <a:srgbClr val="2E2308"/>
    </a:custClr>
    <a:custClr name="Custom Color 29">
      <a:srgbClr val="BA7C8D"/>
    </a:custClr>
    <a:custClr name="Custom Color 30">
      <a:srgbClr val="A1829E"/>
    </a:custClr>
    <a:custClr name="Custom Color 31">
      <a:srgbClr val="DAEBEB"/>
    </a:custClr>
    <a:custClr name="Custom Color 32">
      <a:srgbClr val="B6D7D7"/>
    </a:custClr>
    <a:custClr name="Custom Color 33">
      <a:srgbClr val="91C3C4"/>
    </a:custClr>
    <a:custClr name="Custom Color 34">
      <a:srgbClr val="6DAFB0"/>
    </a:custClr>
    <a:custClr name="Custom Color 35">
      <a:srgbClr val="3A7C7D"/>
    </a:custClr>
    <a:custClr name="Custom Color 36">
      <a:srgbClr val="2B5D5E"/>
    </a:custClr>
    <a:custClr name="Custom Color 37">
      <a:srgbClr val="1D3E3E"/>
    </a:custClr>
    <a:custClr name="Custom Color 38">
      <a:srgbClr val="0E1F1F"/>
    </a:custClr>
    <a:custClr name="Custom Color 39">
      <a:srgbClr val="D1A8B3"/>
    </a:custClr>
    <a:custClr name="Custom Color 40">
      <a:srgbClr val="C1ABBF"/>
    </a:custClr>
    <a:custClr name="Custom Color 41">
      <a:srgbClr val="CCE4EA"/>
    </a:custClr>
    <a:custClr name="Custom Color 42">
      <a:srgbClr val="99C9D5"/>
    </a:custClr>
    <a:custClr name="Custom Color 43">
      <a:srgbClr val="66AFC1"/>
    </a:custClr>
    <a:custClr name="Custom Color 44">
      <a:srgbClr val="3394AC"/>
    </a:custClr>
    <a:custClr name="Custom Color 45">
      <a:srgbClr val="006179"/>
    </a:custClr>
    <a:custClr name="Custom Color 46">
      <a:srgbClr val="00495B"/>
    </a:custClr>
    <a:custClr name="Custom Color 47">
      <a:srgbClr val="00303C"/>
    </a:custClr>
    <a:custClr name="Custom Color 48">
      <a:srgbClr val="00181E"/>
    </a:custClr>
    <a:custClr name="Custom Color 49">
      <a:srgbClr val="E8D3D9"/>
    </a:custClr>
    <a:custClr name="Custom Color 50">
      <a:srgbClr val="E0D5DF"/>
    </a:custClr>
  </a:custClrLst>
  <a:extLst>
    <a:ext uri="{05A4C25C-085E-4340-85A3-A5531E510DB2}">
      <thm15:themeFamily xmlns:thm15="http://schemas.microsoft.com/office/thememl/2012/main" name="Presentasjon7" id="{78CD9F11-552A-FA4D-BBA5-CC2463474FE7}" vid="{68C9E171-8E09-AF41-BC89-99B7A25CD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a17592d-b0f9-48ee-9638-18562ea6e242">SZ434NKXJAND-1631799319-29</_dlc_DocId>
    <_dlc_DocIdUrl xmlns="5a17592d-b0f9-48ee-9638-18562ea6e242">
      <Url>https://sharepoint.aldringoghelse.no/sites/forlag/1223/_layouts/15/DocIdRedir.aspx?ID=SZ434NKXJAND-1631799319-29</Url>
      <Description>SZ434NKXJAND-1631799319-29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xcel" ma:contentTypeID="0x0101001A045B53AFE676439259EC0B6573D84E005F7500EDD450F14C9ADD9DBD2CDEE948" ma:contentTypeVersion="0" ma:contentTypeDescription="Create a new document." ma:contentTypeScope="" ma:versionID="9a160f3c6a4acab553a34b94d419be93">
  <xsd:schema xmlns:xsd="http://www.w3.org/2001/XMLSchema" xmlns:xs="http://www.w3.org/2001/XMLSchema" xmlns:p="http://schemas.microsoft.com/office/2006/metadata/properties" xmlns:ns2="5a17592d-b0f9-48ee-9638-18562ea6e242" targetNamespace="http://schemas.microsoft.com/office/2006/metadata/properties" ma:root="true" ma:fieldsID="ddff1a15b05e86fc89c04c31d2c8b903" ns2:_="">
    <xsd:import namespace="5a17592d-b0f9-48ee-9638-18562ea6e24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7592d-b0f9-48ee-9638-18562ea6e242"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3F4CD-98E0-412C-BD97-04FFEDC1E0C2}">
  <ds:schemaRefs>
    <ds:schemaRef ds:uri="http://schemas.microsoft.com/sharepoint/events"/>
  </ds:schemaRefs>
</ds:datastoreItem>
</file>

<file path=customXml/itemProps2.xml><?xml version="1.0" encoding="utf-8"?>
<ds:datastoreItem xmlns:ds="http://schemas.openxmlformats.org/officeDocument/2006/customXml" ds:itemID="{15DE74F3-A9B4-4ACE-9DB5-60660B4F43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17592d-b0f9-48ee-9638-18562ea6e242"/>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C5CF755-279D-433F-8F9D-3E8CF328D18E}">
  <ds:schemaRefs>
    <ds:schemaRef ds:uri="http://schemas.microsoft.com/sharepoint/v3/contenttype/forms"/>
  </ds:schemaRefs>
</ds:datastoreItem>
</file>

<file path=customXml/itemProps4.xml><?xml version="1.0" encoding="utf-8"?>
<ds:datastoreItem xmlns:ds="http://schemas.openxmlformats.org/officeDocument/2006/customXml" ds:itemID="{6F743F6C-22E5-4E08-9433-8A0FEB04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7592d-b0f9-48ee-9638-18562ea6e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Norsk Presentasjonsmal 2022</Template>
  <TotalTime>349</TotalTime>
  <Words>866</Words>
  <Application>Microsoft Office PowerPoint</Application>
  <PresentationFormat>Widescreen</PresentationFormat>
  <Paragraphs>67</Paragraphs>
  <Slides>9</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9</vt:i4>
      </vt:variant>
    </vt:vector>
  </HeadingPairs>
  <TitlesOfParts>
    <vt:vector size="17" baseType="lpstr">
      <vt:lpstr>Arial</vt:lpstr>
      <vt:lpstr>Calibri</vt:lpstr>
      <vt:lpstr>Courier New</vt:lpstr>
      <vt:lpstr>System Font Regular</vt:lpstr>
      <vt:lpstr>Times New Roman</vt:lpstr>
      <vt:lpstr>Verdana</vt:lpstr>
      <vt:lpstr>Wingdings</vt:lpstr>
      <vt:lpstr>Aldring og helse</vt:lpstr>
      <vt:lpstr> Selvmordsforebygging  Øvelse på samtale om selvmordstanker hos eldre og refleksjon</vt:lpstr>
      <vt:lpstr>Velkommen!</vt:lpstr>
      <vt:lpstr>Foredrag: Å snakke om selvmordstanker</vt:lpstr>
      <vt:lpstr>Oppgave 1: Å samtale med eldre om selvmordstanker</vt:lpstr>
      <vt:lpstr>Samtalen Oppsummering i plenum</vt:lpstr>
      <vt:lpstr>Oppgave 2. Refleksjonsoppgave</vt:lpstr>
      <vt:lpstr>Refleksjon Oppsummering i plenum</vt:lpstr>
      <vt:lpstr>Til avslutning</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Selvmordsforebygging  Øvelse på samtale om selvmordstanker hos eldre og refleksjon</dc:title>
  <dc:subject/>
  <dc:creator>Janne Johannessen</dc:creator>
  <cp:keywords/>
  <dc:description/>
  <cp:lastModifiedBy>Dag Kristian Ellingsen</cp:lastModifiedBy>
  <cp:revision>5</cp:revision>
  <cp:lastPrinted>2022-03-21T12:18:34Z</cp:lastPrinted>
  <dcterms:created xsi:type="dcterms:W3CDTF">2024-05-22T08:38:20Z</dcterms:created>
  <dcterms:modified xsi:type="dcterms:W3CDTF">2024-07-11T13:36:08Z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0x0101001A045B53AFE676439259EC0B6573D84E005F7500EDD450F14C9ADD9DBD2CDEE948</vt:lpwstr>
  </property>
  <property fmtid="{D5CDD505-2E9C-101B-9397-08002B2CF9AE}" pid="3" name="_dlc_DocIdItemGuid">
    <vt:lpwstr>a9a4eb8a-4d28-49e5-83dd-a32e6dfb6d75</vt:lpwstr>
  </property>
</Properties>
</file>