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5"/>
  </p:sldMasterIdLst>
  <p:notesMasterIdLst>
    <p:notesMasterId r:id="rId12"/>
  </p:notesMasterIdLst>
  <p:sldIdLst>
    <p:sldId id="256" r:id="rId6"/>
    <p:sldId id="257" r:id="rId7"/>
    <p:sldId id="281" r:id="rId8"/>
    <p:sldId id="258" r:id="rId9"/>
    <p:sldId id="259" r:id="rId10"/>
    <p:sldId id="282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3521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E5FA60-ED54-E15F-4516-A89C4C9B4C6C}" name="Signe Baksaas Gjelstad" initials="SBG" userId="S-1-5-21-796845957-1580436667-842925246-78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A2C"/>
    <a:srgbClr val="6A9835"/>
    <a:srgbClr val="9CB77C"/>
    <a:srgbClr val="E7E7E7"/>
    <a:srgbClr val="65747D"/>
    <a:srgbClr val="AFC2CE"/>
    <a:srgbClr val="809AA4"/>
    <a:srgbClr val="F1EFED"/>
    <a:srgbClr val="F0EFED"/>
    <a:srgbClr val="63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03447BB-5D67-496B-8E87-E561075AD55C}" styleName="Mørk stil 1 - aks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221" autoAdjust="0"/>
  </p:normalViewPr>
  <p:slideViewPr>
    <p:cSldViewPr snapToGrid="0" showGuides="1">
      <p:cViewPr varScale="1">
        <p:scale>
          <a:sx n="69" d="100"/>
          <a:sy n="69" d="100"/>
        </p:scale>
        <p:origin x="933" y="39"/>
      </p:cViewPr>
      <p:guideLst>
        <p:guide orient="horz" pos="352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71F7CB0F-E589-422F-9201-13FC1E670825}" type="datetimeFigureOut">
              <a:rPr lang="nb-NO" smtClean="0"/>
              <a:pPr/>
              <a:t>11.07.2024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/>
              <a:t>Click to edit Master text styles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" panose="020B0604030504040204" pitchFamily="34" charset="0"/>
              </a:defRPr>
            </a:lvl1pPr>
          </a:lstStyle>
          <a:p>
            <a:fld id="{970BBC05-4A6C-4A4C-8C1F-9018E3ADE12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933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177" algn="l" defTabSz="914355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355" algn="l" defTabSz="914355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532" algn="l" defTabSz="914355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709" algn="l" defTabSz="914355" rtl="0" eaLnBrk="1" latinLnBrk="0" hangingPunct="1">
      <a:defRPr sz="1200" b="0" i="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BC05-4A6C-4A4C-8C1F-9018E3ADE126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4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skal nå gjennomføre et rollespill for å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øve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på en samtale om selvmordstanker. Denne typen samtaler krever empati, kunnskap og riktig tilnærming. Det er derfor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viktig å øve. </a:t>
            </a:r>
          </a:p>
          <a:p>
            <a:pPr>
              <a:lnSpc>
                <a:spcPct val="15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Rollespill er et godt supplement til forelesninger, videoer og andre læringsressurser. Rollespill kan gi ny innsikt og danne et godt utgangspunkt for å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reflektere.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Samtidig fungerer det som en øvingsplass for kommunikasjon og tilnærmingsmåter. </a:t>
            </a:r>
          </a:p>
          <a:p>
            <a:pPr>
              <a:lnSpc>
                <a:spcPct val="15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Gjennom å bruke rollespill kan vi 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lære av hverandre. 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skal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sammen 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utforske hvordan det er å snakke med en eldre person som du som helse- og omsorgspersonale er bekymret for, fordi du tror hen har selvmordstanker.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Målet med rollespillet er at dere skal bli 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tryggere til å stå i slike situasjoner</a:t>
            </a: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35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oss gå inn i dette med åpent sinn og lære av hverandre i denne øvelsen om selvmordsforebygging!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BC05-4A6C-4A4C-8C1F-9018E3ADE12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244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 en forberedelse til rollespillet skal vi nå lytte til en samtale mellom Eivind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Aakhus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og Håkon Holvik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Torgunrud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 hvordan vi kan snakke med eldre om selvmordstanker.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BC05-4A6C-4A4C-8C1F-9018E3ADE126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075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 fram arkene der det står nøye beskrevet hvordan rollespillet skal gjennomføres. Vi skal nå sammen gå gjennom dette.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BC05-4A6C-4A4C-8C1F-9018E3ADE126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5006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skal nå oppsummere i plenum. Spørsmålene på plansjene kan brukes helt eller delvis. Kommer det opp andre erfaringer eller spørsmål, bør det være rom for å diskutere dette. 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Husk å få fram gode erfaringer og det som fungerte bra i rollespillet.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BBC05-4A6C-4A4C-8C1F-9018E3ADE126}" type="slidenum">
              <a:rPr lang="nb-NO" smtClean="0"/>
              <a:pPr/>
              <a:t>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661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2060575"/>
            <a:ext cx="8710614" cy="2689348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5198330"/>
            <a:ext cx="8710613" cy="132629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undertittel/forfatter/dato e.l.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A978F-2D48-354B-AAAF-C850937712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110407"/>
            <a:ext cx="871061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94450AF-269F-A54A-BFD9-38B1FF45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9" y="461256"/>
            <a:ext cx="3029880" cy="8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8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991B110-8206-D006-5883-83B6B8202D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6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04434"/>
            <a:ext cx="8710613" cy="629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3" y="1557338"/>
            <a:ext cx="8710611" cy="446405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dirty="0"/>
              <a:t>Sett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"/>
            <a:ext cx="8710612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Sett inn OVERtittel</a:t>
            </a:r>
            <a:endParaRPr lang="nb-NO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124F52-BFE6-A64C-853C-C68062686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nhold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CD1781B-F973-1823-1C83-672038C69E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4A7A54-ACF4-EB42-8402-A9CF749E332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384032" y="1557339"/>
            <a:ext cx="4897437" cy="4464050"/>
          </a:xfrm>
        </p:spPr>
        <p:txBody>
          <a:bodyPr lIns="0" tIns="0" rIns="0" bIns="0">
            <a:noAutofit/>
          </a:bodyPr>
          <a:lstStyle>
            <a:lvl1pPr>
              <a:spcAft>
                <a:spcPts val="700"/>
              </a:spcAft>
              <a:defRPr b="0" i="0">
                <a:latin typeface="+mn-lt"/>
              </a:defRPr>
            </a:lvl1pPr>
            <a:lvl2pPr>
              <a:spcAft>
                <a:spcPts val="700"/>
              </a:spcAft>
              <a:defRPr b="0" i="0">
                <a:latin typeface="+mn-lt"/>
              </a:defRPr>
            </a:lvl2pPr>
            <a:lvl3pPr>
              <a:spcAft>
                <a:spcPts val="700"/>
              </a:spcAft>
              <a:defRPr b="0" i="0">
                <a:latin typeface="+mn-lt"/>
              </a:defRPr>
            </a:lvl3pPr>
            <a:lvl4pPr>
              <a:spcAft>
                <a:spcPts val="700"/>
              </a:spcAft>
              <a:defRPr b="0" i="0">
                <a:latin typeface="+mn-lt"/>
              </a:defRPr>
            </a:lvl4pPr>
            <a:lvl5pPr>
              <a:spcAft>
                <a:spcPts val="700"/>
              </a:spcAft>
              <a:defRPr b="0" i="0">
                <a:latin typeface="+mn-lt"/>
              </a:defRPr>
            </a:lvl5pPr>
          </a:lstStyle>
          <a:p>
            <a:pPr lvl="0"/>
            <a:r>
              <a:rPr lang="nb-NO" noProof="0" dirty="0"/>
              <a:t>Sett inn innhold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A4A7A54-ACF4-EB42-8402-A9CF749E33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11225" y="1557339"/>
            <a:ext cx="4897437" cy="4464050"/>
          </a:xfrm>
        </p:spPr>
        <p:txBody>
          <a:bodyPr>
            <a:noAutofit/>
          </a:bodyPr>
          <a:lstStyle>
            <a:lvl1pPr>
              <a:spcAft>
                <a:spcPts val="700"/>
              </a:spcAft>
              <a:defRPr b="0" i="0">
                <a:latin typeface="+mn-lt"/>
              </a:defRPr>
            </a:lvl1pPr>
            <a:lvl2pPr>
              <a:spcAft>
                <a:spcPts val="700"/>
              </a:spcAft>
              <a:defRPr b="0" i="0">
                <a:latin typeface="+mn-lt"/>
              </a:defRPr>
            </a:lvl2pPr>
            <a:lvl3pPr>
              <a:spcAft>
                <a:spcPts val="700"/>
              </a:spcAft>
              <a:defRPr b="0" i="0">
                <a:latin typeface="+mn-lt"/>
              </a:defRPr>
            </a:lvl3pPr>
            <a:lvl4pPr>
              <a:spcAft>
                <a:spcPts val="700"/>
              </a:spcAft>
              <a:defRPr b="0" i="0">
                <a:latin typeface="+mn-lt"/>
              </a:defRPr>
            </a:lvl4pPr>
            <a:lvl5pPr>
              <a:spcAft>
                <a:spcPts val="700"/>
              </a:spcAft>
              <a:defRPr b="0" i="0">
                <a:latin typeface="+mn-lt"/>
              </a:defRPr>
            </a:lvl5pPr>
          </a:lstStyle>
          <a:p>
            <a:pPr lvl="0"/>
            <a:r>
              <a:rPr lang="nb-NO" noProof="0" dirty="0"/>
              <a:t>Sett inn innhold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04434"/>
            <a:ext cx="8713789" cy="62905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15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"/>
            <a:ext cx="8713788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/>
              <a:t>Sett inn OVERtittel</a:t>
            </a:r>
            <a:endParaRPr lang="nb-NO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58C70-96C1-C64E-8D20-F8A3B67E94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198720B-255E-3C3C-EEF0-C04DC0773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04434"/>
            <a:ext cx="8709744" cy="6313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1557338"/>
            <a:ext cx="4897438" cy="446405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 noProof="0" dirty="0"/>
              <a:t>Sett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6819900" y="1557338"/>
            <a:ext cx="4460875" cy="4464050"/>
          </a:xfrm>
          <a:noFill/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4" y="1"/>
            <a:ext cx="8713789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</a:t>
            </a:r>
            <a:r>
              <a:rPr lang="nb-NO" noProof="0" dirty="0" err="1"/>
              <a:t>OVERtittel</a:t>
            </a:r>
            <a:endParaRPr lang="nb-NO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6C3052-A177-734A-9C84-73420D809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boks m/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EED59-E120-826F-65AF-48C62C4F66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590232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2" name="Rektangel 1"/>
          <p:cNvSpPr/>
          <p:nvPr userDrawn="1"/>
        </p:nvSpPr>
        <p:spPr>
          <a:xfrm>
            <a:off x="7751763" y="0"/>
            <a:ext cx="444023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1" y="604434"/>
            <a:ext cx="5905499" cy="629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1557338"/>
            <a:ext cx="4897438" cy="4464050"/>
          </a:xfrm>
        </p:spPr>
        <p:txBody>
          <a:bodyPr>
            <a:noAutofit/>
          </a:bodyPr>
          <a:lstStyle/>
          <a:p>
            <a:pPr lvl="0"/>
            <a:r>
              <a:rPr lang="nb-NO" noProof="0" dirty="0"/>
              <a:t>Sett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6819900" y="1557338"/>
            <a:ext cx="4460875" cy="4464050"/>
          </a:xfrm>
          <a:noFill/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"/>
            <a:ext cx="5905500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</a:t>
            </a:r>
            <a:r>
              <a:rPr lang="nb-NO" noProof="0" dirty="0" err="1"/>
              <a:t>OVERtittel</a:t>
            </a:r>
            <a:endParaRPr lang="nb-NO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77C62B-726E-DB47-8299-5A831D10B1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boks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EED59-E120-826F-65AF-48C62C4F66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08662" y="6021388"/>
            <a:ext cx="5472112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8663" y="1137561"/>
            <a:ext cx="5472112" cy="62905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 hasCustomPrompt="1"/>
          </p:nvPr>
        </p:nvSpPr>
        <p:spPr>
          <a:xfrm>
            <a:off x="5808663" y="2090465"/>
            <a:ext cx="5472112" cy="3930923"/>
          </a:xfrm>
        </p:spPr>
        <p:txBody>
          <a:bodyPr>
            <a:noAutofit/>
          </a:bodyPr>
          <a:lstStyle/>
          <a:p>
            <a:pPr lvl="0"/>
            <a:r>
              <a:rPr lang="nb-NO" noProof="0" dirty="0"/>
              <a:t>Sett inn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372100" cy="6858000"/>
          </a:xfrm>
          <a:noFill/>
        </p:spPr>
        <p:txBody>
          <a:bodyPr lIns="144000" tIns="144000"/>
          <a:lstStyle>
            <a:lvl1pPr marL="0" indent="0">
              <a:buNone/>
              <a:defRPr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0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8663" y="533128"/>
            <a:ext cx="3226695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</a:t>
            </a:r>
            <a:r>
              <a:rPr lang="nb-NO" noProof="0" dirty="0" err="1"/>
              <a:t>OVERtittel</a:t>
            </a:r>
            <a:endParaRPr lang="nb-NO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84CE4B-F9E8-4C79-F3CC-A030188AD2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29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F364D4E-FFCD-88DE-BA6A-19828E91D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04433"/>
            <a:ext cx="8713789" cy="63134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10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4" y="1"/>
            <a:ext cx="8713789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</a:t>
            </a:r>
            <a:r>
              <a:rPr lang="nb-NO" noProof="0" dirty="0" err="1"/>
              <a:t>OVERtittel</a:t>
            </a:r>
            <a:endParaRPr lang="nb-NO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326D3A-E20E-F642-AD35-5B9D29B166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logo –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AD2860A-E3A6-180D-8D12-9FBC8E161B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04433"/>
            <a:ext cx="8713789" cy="631341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10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4" y="1"/>
            <a:ext cx="8713789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</a:t>
            </a:r>
            <a:r>
              <a:rPr lang="nb-NO" noProof="0" dirty="0" err="1"/>
              <a:t>OVERtittel</a:t>
            </a:r>
            <a:endParaRPr lang="nb-NO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48E045-D81C-A746-B080-D0C42ADC0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7" y="303485"/>
            <a:ext cx="2138587" cy="5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1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687EBD1-6BA2-D11F-4A15-27BA3317AD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1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kjerm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12192000" cy="6858000"/>
          </a:xfrm>
        </p:spPr>
        <p:txBody>
          <a:bodyPr lIns="720000" tIns="1260000" rIns="720000" bIns="720000"/>
          <a:lstStyle>
            <a:lvl1pPr algn="ctr">
              <a:defRPr baseline="0"/>
            </a:lvl1pPr>
          </a:lstStyle>
          <a:p>
            <a:r>
              <a:rPr lang="nb-NO"/>
              <a:t>Sett inn video.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CA1841DF-F331-044E-BF00-94840CA2F70B}"/>
              </a:ext>
            </a:extLst>
          </p:cNvPr>
          <p:cNvSpPr txBox="1"/>
          <p:nvPr userDrawn="1"/>
        </p:nvSpPr>
        <p:spPr>
          <a:xfrm>
            <a:off x="911224" y="-1339972"/>
            <a:ext cx="11280775" cy="1339972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marL="0" indent="0">
              <a:lnSpc>
                <a:spcPct val="110000"/>
              </a:lnSpc>
              <a:buFont typeface="+mj-lt"/>
              <a:buNone/>
            </a:pP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du ønsker overskrift og/eller tekst i tillegg til video</a:t>
            </a:r>
            <a:r>
              <a:rPr lang="nb-NO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på sliden, velg heller et oppsett med </a:t>
            </a:r>
            <a:r>
              <a:rPr lang="nb-NO" sz="1200" u="sng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multiboks</a:t>
            </a:r>
            <a:r>
              <a:rPr lang="nb-NO" sz="120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og sett videoen inn i boksen.</a:t>
            </a:r>
            <a:endParaRPr lang="nb-NO" sz="1200" b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oversik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28AF20C-60AF-6B32-EB3F-F4444B2D912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11" name="stilling"/>
          <p:cNvSpPr>
            <a:spLocks noGrp="1"/>
          </p:cNvSpPr>
          <p:nvPr>
            <p:ph type="body" sz="quarter" idx="15" hasCustomPrompt="1"/>
          </p:nvPr>
        </p:nvSpPr>
        <p:spPr>
          <a:xfrm>
            <a:off x="1777726" y="2031547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10" name="navn"/>
          <p:cNvSpPr>
            <a:spLocks noGrp="1"/>
          </p:cNvSpPr>
          <p:nvPr>
            <p:ph type="body" sz="quarter" idx="14" hasCustomPrompt="1"/>
          </p:nvPr>
        </p:nvSpPr>
        <p:spPr>
          <a:xfrm>
            <a:off x="911225" y="1546225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4" name="ansatt #1"/>
          <p:cNvSpPr>
            <a:spLocks noGrp="1"/>
          </p:cNvSpPr>
          <p:nvPr>
            <p:ph type="pic" sz="quarter" idx="10" hasCustomPrompt="1"/>
          </p:nvPr>
        </p:nvSpPr>
        <p:spPr>
          <a:xfrm>
            <a:off x="911225" y="1546225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12" name="stilling"/>
          <p:cNvSpPr>
            <a:spLocks noGrp="1"/>
          </p:cNvSpPr>
          <p:nvPr>
            <p:ph type="body" sz="quarter" idx="16" hasCustomPrompt="1"/>
          </p:nvPr>
        </p:nvSpPr>
        <p:spPr>
          <a:xfrm>
            <a:off x="5342898" y="2031547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13" name="navn"/>
          <p:cNvSpPr>
            <a:spLocks noGrp="1"/>
          </p:cNvSpPr>
          <p:nvPr>
            <p:ph type="body" sz="quarter" idx="17" hasCustomPrompt="1"/>
          </p:nvPr>
        </p:nvSpPr>
        <p:spPr>
          <a:xfrm>
            <a:off x="4476397" y="1546225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15" name="ansatt #2"/>
          <p:cNvSpPr>
            <a:spLocks noGrp="1"/>
          </p:cNvSpPr>
          <p:nvPr>
            <p:ph type="pic" sz="quarter" idx="19" hasCustomPrompt="1"/>
          </p:nvPr>
        </p:nvSpPr>
        <p:spPr>
          <a:xfrm>
            <a:off x="4476397" y="1546225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16" name="stilling"/>
          <p:cNvSpPr>
            <a:spLocks noGrp="1"/>
          </p:cNvSpPr>
          <p:nvPr>
            <p:ph type="body" sz="quarter" idx="20" hasCustomPrompt="1"/>
          </p:nvPr>
        </p:nvSpPr>
        <p:spPr>
          <a:xfrm>
            <a:off x="8881777" y="2031547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17" name="navn"/>
          <p:cNvSpPr>
            <a:spLocks noGrp="1"/>
          </p:cNvSpPr>
          <p:nvPr>
            <p:ph type="body" sz="quarter" idx="21" hasCustomPrompt="1"/>
          </p:nvPr>
        </p:nvSpPr>
        <p:spPr>
          <a:xfrm>
            <a:off x="8015276" y="1546225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19" name="ansatt #3"/>
          <p:cNvSpPr>
            <a:spLocks noGrp="1"/>
          </p:cNvSpPr>
          <p:nvPr>
            <p:ph type="pic" sz="quarter" idx="23" hasCustomPrompt="1"/>
          </p:nvPr>
        </p:nvSpPr>
        <p:spPr>
          <a:xfrm>
            <a:off x="8015276" y="1546225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20" name="stilling"/>
          <p:cNvSpPr>
            <a:spLocks noGrp="1"/>
          </p:cNvSpPr>
          <p:nvPr>
            <p:ph type="body" sz="quarter" idx="24" hasCustomPrompt="1"/>
          </p:nvPr>
        </p:nvSpPr>
        <p:spPr>
          <a:xfrm>
            <a:off x="1777726" y="3654423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21" name="navn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3175572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23" name="ansatt #4"/>
          <p:cNvSpPr>
            <a:spLocks noGrp="1"/>
          </p:cNvSpPr>
          <p:nvPr>
            <p:ph type="pic" sz="quarter" idx="27" hasCustomPrompt="1"/>
          </p:nvPr>
        </p:nvSpPr>
        <p:spPr>
          <a:xfrm>
            <a:off x="911225" y="3177893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24" name="stilling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98" y="3654423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25" name="navn"/>
          <p:cNvSpPr>
            <a:spLocks noGrp="1"/>
          </p:cNvSpPr>
          <p:nvPr>
            <p:ph type="body" sz="quarter" idx="29" hasCustomPrompt="1"/>
          </p:nvPr>
        </p:nvSpPr>
        <p:spPr>
          <a:xfrm>
            <a:off x="4476397" y="3175572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27" name="ansatt #5"/>
          <p:cNvSpPr>
            <a:spLocks noGrp="1"/>
          </p:cNvSpPr>
          <p:nvPr>
            <p:ph type="pic" sz="quarter" idx="31" hasCustomPrompt="1"/>
          </p:nvPr>
        </p:nvSpPr>
        <p:spPr>
          <a:xfrm>
            <a:off x="4476397" y="3177893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28" name="stilling"/>
          <p:cNvSpPr>
            <a:spLocks noGrp="1"/>
          </p:cNvSpPr>
          <p:nvPr>
            <p:ph type="body" sz="quarter" idx="32" hasCustomPrompt="1"/>
          </p:nvPr>
        </p:nvSpPr>
        <p:spPr>
          <a:xfrm>
            <a:off x="8881777" y="3654423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29" name="navn"/>
          <p:cNvSpPr>
            <a:spLocks noGrp="1"/>
          </p:cNvSpPr>
          <p:nvPr>
            <p:ph type="body" sz="quarter" idx="33" hasCustomPrompt="1"/>
          </p:nvPr>
        </p:nvSpPr>
        <p:spPr>
          <a:xfrm>
            <a:off x="8015276" y="3175572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31" name="ansatt #6"/>
          <p:cNvSpPr>
            <a:spLocks noGrp="1"/>
          </p:cNvSpPr>
          <p:nvPr>
            <p:ph type="pic" sz="quarter" idx="35" hasCustomPrompt="1"/>
          </p:nvPr>
        </p:nvSpPr>
        <p:spPr>
          <a:xfrm>
            <a:off x="8015276" y="3177893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32" name="stilling"/>
          <p:cNvSpPr>
            <a:spLocks noGrp="1"/>
          </p:cNvSpPr>
          <p:nvPr>
            <p:ph type="body" sz="quarter" idx="36" hasCustomPrompt="1"/>
          </p:nvPr>
        </p:nvSpPr>
        <p:spPr>
          <a:xfrm>
            <a:off x="1777726" y="5299494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33" name="navn"/>
          <p:cNvSpPr>
            <a:spLocks noGrp="1"/>
          </p:cNvSpPr>
          <p:nvPr>
            <p:ph type="body" sz="quarter" idx="37" hasCustomPrompt="1"/>
          </p:nvPr>
        </p:nvSpPr>
        <p:spPr>
          <a:xfrm>
            <a:off x="911225" y="4822964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35" name="ansatt #7"/>
          <p:cNvSpPr>
            <a:spLocks noGrp="1"/>
          </p:cNvSpPr>
          <p:nvPr>
            <p:ph type="pic" sz="quarter" idx="39" hasCustomPrompt="1"/>
          </p:nvPr>
        </p:nvSpPr>
        <p:spPr>
          <a:xfrm>
            <a:off x="911225" y="4825285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36" name="stilling"/>
          <p:cNvSpPr>
            <a:spLocks noGrp="1"/>
          </p:cNvSpPr>
          <p:nvPr>
            <p:ph type="body" sz="quarter" idx="40" hasCustomPrompt="1"/>
          </p:nvPr>
        </p:nvSpPr>
        <p:spPr>
          <a:xfrm>
            <a:off x="5342898" y="5299494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37" name="navn"/>
          <p:cNvSpPr>
            <a:spLocks noGrp="1"/>
          </p:cNvSpPr>
          <p:nvPr>
            <p:ph type="body" sz="quarter" idx="41" hasCustomPrompt="1"/>
          </p:nvPr>
        </p:nvSpPr>
        <p:spPr>
          <a:xfrm>
            <a:off x="4476397" y="4822964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39" name="ansatt #8"/>
          <p:cNvSpPr>
            <a:spLocks noGrp="1"/>
          </p:cNvSpPr>
          <p:nvPr>
            <p:ph type="pic" sz="quarter" idx="43" hasCustomPrompt="1"/>
          </p:nvPr>
        </p:nvSpPr>
        <p:spPr>
          <a:xfrm>
            <a:off x="4476397" y="4825285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40" name="stilling"/>
          <p:cNvSpPr>
            <a:spLocks noGrp="1"/>
          </p:cNvSpPr>
          <p:nvPr>
            <p:ph type="body" sz="quarter" idx="44" hasCustomPrompt="1"/>
          </p:nvPr>
        </p:nvSpPr>
        <p:spPr>
          <a:xfrm>
            <a:off x="8881777" y="5299494"/>
            <a:ext cx="2398998" cy="716416"/>
          </a:xfrm>
          <a:solidFill>
            <a:schemeClr val="bg1"/>
          </a:solidFill>
        </p:spPr>
        <p:txBody>
          <a:bodyPr lIns="108000" tIns="36000" rIns="36000" bIns="108000">
            <a:noAutofit/>
          </a:bodyPr>
          <a:lstStyle>
            <a:lvl1pPr marL="0" indent="0">
              <a:spcAft>
                <a:spcPts val="0"/>
              </a:spcAft>
              <a:buNone/>
              <a:defRPr sz="12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stilling</a:t>
            </a:r>
          </a:p>
        </p:txBody>
      </p:sp>
      <p:sp>
        <p:nvSpPr>
          <p:cNvPr id="41" name="navn"/>
          <p:cNvSpPr>
            <a:spLocks noGrp="1"/>
          </p:cNvSpPr>
          <p:nvPr>
            <p:ph type="body" sz="quarter" idx="45" hasCustomPrompt="1"/>
          </p:nvPr>
        </p:nvSpPr>
        <p:spPr>
          <a:xfrm>
            <a:off x="8015276" y="4822964"/>
            <a:ext cx="3265499" cy="502373"/>
          </a:xfrm>
          <a:solidFill>
            <a:schemeClr val="bg1"/>
          </a:solidFill>
          <a:effectLst>
            <a:outerShdw dist="63500" dir="16200000" rotWithShape="0">
              <a:schemeClr val="accent2"/>
            </a:outerShdw>
          </a:effectLst>
        </p:spPr>
        <p:txBody>
          <a:bodyPr lIns="972000" tIns="108000" rIns="36000" bIns="36000" anchor="b">
            <a:noAutofit/>
          </a:bodyPr>
          <a:lstStyle>
            <a:lvl1pPr marL="0" indent="0">
              <a:buNone/>
              <a:defRPr sz="1200" b="1">
                <a:solidFill>
                  <a:schemeClr val="tx2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 dirty="0"/>
              <a:t>Sett inn navn</a:t>
            </a:r>
          </a:p>
        </p:txBody>
      </p:sp>
      <p:sp>
        <p:nvSpPr>
          <p:cNvPr id="43" name="ansatt #9"/>
          <p:cNvSpPr>
            <a:spLocks noGrp="1"/>
          </p:cNvSpPr>
          <p:nvPr>
            <p:ph type="pic" sz="quarter" idx="47" hasCustomPrompt="1"/>
          </p:nvPr>
        </p:nvSpPr>
        <p:spPr>
          <a:xfrm>
            <a:off x="8015276" y="4825285"/>
            <a:ext cx="887412" cy="1190625"/>
          </a:xfrm>
          <a:solidFill>
            <a:schemeClr val="bg1">
              <a:lumMod val="75000"/>
            </a:schemeClr>
          </a:solidFill>
        </p:spPr>
        <p:txBody>
          <a:bodyPr lIns="0" tIns="216000" rIns="0" bIns="36000">
            <a:norm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nb-NO" noProof="0" dirty="0"/>
              <a:t>Sett inn bilde av ansatt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0CBE55BF-ADB5-BF4C-8C80-4018A3AC2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604434"/>
            <a:ext cx="8706570" cy="629053"/>
          </a:xfrm>
        </p:spPr>
        <p:txBody>
          <a:bodyPr>
            <a:normAutofit/>
          </a:bodyPr>
          <a:lstStyle>
            <a:lvl1pPr>
              <a:defRPr sz="2400" b="1"/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841DF-F331-044E-BF00-94840CA2F70B}"/>
              </a:ext>
            </a:extLst>
          </p:cNvPr>
          <p:cNvSpPr txBox="1"/>
          <p:nvPr userDrawn="1"/>
        </p:nvSpPr>
        <p:spPr>
          <a:xfrm>
            <a:off x="911225" y="-1339972"/>
            <a:ext cx="8710613" cy="1339972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 inn portrettbilde, navn og stilling for inntil 9 personer.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Bruk svarthvitt-bilder, eller sett fargemetning til 0 % under </a:t>
            </a:r>
            <a:r>
              <a:rPr lang="nb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Formater bilde &gt; Bildefarge</a:t>
            </a: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nb-NO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Skaler og posisjoner hodene på bildene tilnærmet likt. NB: Bruk </a:t>
            </a:r>
            <a:r>
              <a:rPr lang="nb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Formater bilde &gt; Beskjær</a:t>
            </a:r>
            <a:r>
              <a:rPr lang="nb-NO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nb-NO" sz="1200" b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Slett</a:t>
            </a:r>
            <a:r>
              <a:rPr lang="nb-NO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ubrukte bokser og bilder (eller bedre: Skjul dem vha. </a:t>
            </a:r>
            <a:r>
              <a:rPr lang="nb-NO" sz="1200" b="1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Valgruten</a:t>
            </a:r>
            <a:r>
              <a:rPr lang="nb-NO" sz="1200" b="0" kern="1200" baseline="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b-NO" sz="1200" b="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9" name="Ov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4" y="1"/>
            <a:ext cx="8710613" cy="697424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</a:t>
            </a:r>
            <a:r>
              <a:rPr lang="nb-NO" noProof="0" dirty="0" err="1"/>
              <a:t>OVERtittel</a:t>
            </a:r>
            <a:endParaRPr lang="nb-NO" noProof="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7139EB-63C3-064D-B94A-B6F94C144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0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/bil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2060575"/>
            <a:ext cx="8710613" cy="2689348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5198330"/>
            <a:ext cx="8710612" cy="132629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undertittel/forfatter/dato e.l.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A978F-2D48-354B-AAAF-C850937712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110407"/>
            <a:ext cx="871061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AC1138-A154-FD48-8CB7-B7E728905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9" y="461256"/>
            <a:ext cx="3029880" cy="811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, grå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DF03D-6019-656B-4D09-301C235D15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6988" y="0"/>
            <a:ext cx="7058026" cy="720600"/>
          </a:xfrm>
        </p:spPr>
        <p:txBody>
          <a:bodyPr anchor="b">
            <a:normAutofit/>
          </a:bodyPr>
          <a:lstStyle>
            <a:lvl1pPr algn="ctr">
              <a:defRPr sz="28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988" y="854081"/>
            <a:ext cx="7058026" cy="342761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150" baseline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258125-5088-9F47-91EF-ADB0297DBD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863" y="316386"/>
            <a:ext cx="1600196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k, hvit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BB950-F952-3432-399F-02377657E4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69536" y="0"/>
            <a:ext cx="7052930" cy="720600"/>
          </a:xfrm>
        </p:spPr>
        <p:txBody>
          <a:bodyPr anchor="b">
            <a:normAutofit/>
          </a:bodyPr>
          <a:lstStyle>
            <a:lvl1pPr algn="ctr">
              <a:defRPr sz="2800"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988" y="854081"/>
            <a:ext cx="7058026" cy="342761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1350AF-2DF5-114A-99C0-746DCC620E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2863" y="316386"/>
            <a:ext cx="1600196" cy="4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C0D2E2B-C5A9-214F-A9E3-1BBE47A15E5C}"/>
              </a:ext>
            </a:extLst>
          </p:cNvPr>
          <p:cNvSpPr/>
          <p:nvPr userDrawn="1"/>
        </p:nvSpPr>
        <p:spPr>
          <a:xfrm>
            <a:off x="4170485" y="1503485"/>
            <a:ext cx="3851031" cy="385103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986A1-4C6E-2A46-8549-9C1C923754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2344440"/>
            <a:ext cx="3311525" cy="12787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noProof="0" dirty="0"/>
              <a:t>Sett inn takk eller annen tekst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B9256148-E2C9-8744-B15D-B777712B26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40237" y="3781353"/>
            <a:ext cx="3311525" cy="64997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 i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nb-NO" noProof="0" dirty="0"/>
              <a:t>Sett inn evt. mer tekst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D8FBF1-CC85-6645-AE12-CB274E19C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6475" y="5832577"/>
            <a:ext cx="2138591" cy="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4ED9DC4-894D-FC47-AB94-A9F5CC0070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858" y="5480977"/>
            <a:ext cx="2878414" cy="7710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2260" userDrawn="1">
          <p15:clr>
            <a:srgbClr val="FBAE40"/>
          </p15:clr>
        </p15:guide>
        <p15:guide id="4" pos="1731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64ED9DC4-894D-FC47-AB94-A9F5CC0070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591" y="2855742"/>
            <a:ext cx="4280326" cy="1146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17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s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16F235-AE89-DC49-986E-1944210F2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5722" y="5832949"/>
            <a:ext cx="2140558" cy="573364"/>
          </a:xfrm>
          <a:prstGeom prst="rect">
            <a:avLst/>
          </a:prstGeom>
        </p:spPr>
      </p:pic>
      <p:sp>
        <p:nvSpPr>
          <p:cNvPr id="7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7963" y="1673814"/>
            <a:ext cx="6696076" cy="1418095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 noProof="0" dirty="0"/>
              <a:t>Sett inn takk eller annen tekst</a:t>
            </a:r>
          </a:p>
        </p:txBody>
      </p:sp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456D0AAD-4AD5-2B40-A9F6-A259C441FF6E}"/>
              </a:ext>
            </a:extLst>
          </p:cNvPr>
          <p:cNvCxnSpPr>
            <a:cxnSpLocks/>
          </p:cNvCxnSpPr>
          <p:nvPr userDrawn="1"/>
        </p:nvCxnSpPr>
        <p:spPr>
          <a:xfrm>
            <a:off x="2747963" y="3429000"/>
            <a:ext cx="670311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1731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!">
    <p:bg>
      <p:bgPr>
        <a:solidFill>
          <a:srgbClr val="8C25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1287262" y="321245"/>
            <a:ext cx="9617478" cy="6215511"/>
          </a:xfrm>
          <a:prstGeom prst="rect">
            <a:avLst/>
          </a:prstGeom>
          <a:solidFill>
            <a:srgbClr val="8C2541"/>
          </a:solidFill>
        </p:spPr>
        <p:txBody>
          <a:bodyPr wrap="square" lIns="144000" tIns="144000" rIns="144000" bIns="14400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nb-NO" sz="7700" b="1" dirty="0">
                <a:solidFill>
                  <a:schemeClr val="bg1"/>
                </a:solidFill>
                <a:latin typeface="+mj-lt"/>
              </a:rPr>
              <a:t>Ikke bruk eventuelle</a:t>
            </a:r>
            <a:r>
              <a:rPr lang="nb-NO" sz="7700" b="1" baseline="0" dirty="0">
                <a:solidFill>
                  <a:schemeClr val="bg1"/>
                </a:solidFill>
                <a:latin typeface="+mj-lt"/>
              </a:rPr>
              <a:t> oppsett som ligger inne ETTER DETTE!</a:t>
            </a:r>
            <a:endParaRPr lang="nb-NO" sz="77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/bil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2060575"/>
            <a:ext cx="8710613" cy="2689348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5198330"/>
            <a:ext cx="8710612" cy="132629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undertittel/forfatter/dato e.l.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A978F-2D48-354B-AAAF-C850937712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110407"/>
            <a:ext cx="871061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AC1138-A154-FD48-8CB7-B7E728905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9" y="461256"/>
            <a:ext cx="3029880" cy="8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m/bil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2060575"/>
            <a:ext cx="8710613" cy="2689348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5198330"/>
            <a:ext cx="8710612" cy="132629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undertittel/forfatter/dato e.l.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A978F-2D48-354B-AAAF-C850937712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110407"/>
            <a:ext cx="871061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AC1138-A154-FD48-8CB7-B7E728905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9" y="461256"/>
            <a:ext cx="3029880" cy="8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m/bil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2060575"/>
            <a:ext cx="8710613" cy="2689348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5198330"/>
            <a:ext cx="8710612" cy="132629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undertittel/forfatter/dato e.l.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A978F-2D48-354B-AAAF-C850937712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110407"/>
            <a:ext cx="871061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AC1138-A154-FD48-8CB7-B7E728905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9" y="461256"/>
            <a:ext cx="3029880" cy="8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9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rside m/bilde #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20E5B076-7A65-BA43-8F8B-97DCE6BA0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2060575"/>
            <a:ext cx="8710613" cy="2689348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noProof="0" dirty="0"/>
              <a:t>Sett inn tittel</a:t>
            </a:r>
          </a:p>
        </p:txBody>
      </p:sp>
      <p:sp>
        <p:nvSpPr>
          <p:cNvPr id="3" name="Undertittel">
            <a:extLst>
              <a:ext uri="{FF2B5EF4-FFF2-40B4-BE49-F238E27FC236}">
                <a16:creationId xmlns:a16="http://schemas.microsoft.com/office/drawing/2014/main" id="{2A52990A-F5CC-1149-857E-FABDF5514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5198330"/>
            <a:ext cx="8710612" cy="1326292"/>
          </a:xfrm>
        </p:spPr>
        <p:txBody>
          <a:bodyPr>
            <a:normAutofit/>
          </a:bodyPr>
          <a:lstStyle>
            <a:lvl1pPr marL="0" indent="0" algn="l">
              <a:buNone/>
              <a:defRPr sz="1800" cap="none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Sett inn undertittel/forfatter/dato e.l.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4A978F-2D48-354B-AAAF-C85093771275}"/>
              </a:ext>
            </a:extLst>
          </p:cNvPr>
          <p:cNvCxnSpPr>
            <a:cxnSpLocks/>
          </p:cNvCxnSpPr>
          <p:nvPr userDrawn="1"/>
        </p:nvCxnSpPr>
        <p:spPr>
          <a:xfrm>
            <a:off x="914400" y="5110407"/>
            <a:ext cx="871061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8AC1138-A154-FD48-8CB7-B7E728905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249" y="461256"/>
            <a:ext cx="3029880" cy="81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9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2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/bildebok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AA921-BCDC-47C8-72F5-38B5B67686D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4894263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F9A5E-1439-EA42-B17A-43220B2A9F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543250"/>
            <a:ext cx="4894263" cy="3478138"/>
          </a:xfrm>
        </p:spPr>
        <p:txBody>
          <a:bodyPr/>
          <a:lstStyle>
            <a:lvl1pPr marL="0" indent="0">
              <a:buClr>
                <a:srgbClr val="85BE42"/>
              </a:buClr>
              <a:buSzPct val="120000"/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n-lt"/>
              </a:defRPr>
            </a:lvl1pPr>
            <a:lvl2pPr marL="271463" indent="-265113">
              <a:buClr>
                <a:srgbClr val="85BE4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536575" indent="-265113">
              <a:buClr>
                <a:schemeClr val="accent2"/>
              </a:buClr>
              <a:buFont typeface="System Font Regular"/>
              <a:buChar char="–"/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800100" indent="-263525">
              <a:buClr>
                <a:srgbClr val="85BE42"/>
              </a:buClr>
              <a:buFont typeface="Courier New" panose="02070309020205020404" pitchFamily="49" charset="0"/>
              <a:buChar char="o"/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085850" indent="-285750">
              <a:buClr>
                <a:srgbClr val="85BE42"/>
              </a:buClr>
              <a:buFont typeface="Wingdings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noProof="0" dirty="0"/>
              <a:t>Sett inn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  <a:p>
            <a:pPr lvl="0"/>
            <a:endParaRPr lang="nb-NO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33489"/>
            <a:ext cx="4894263" cy="90421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Sett inn «Agenda» e.l. tittel</a:t>
            </a:r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456D0AAD-4AD5-2B40-A9F6-A259C441FF6E}"/>
              </a:ext>
            </a:extLst>
          </p:cNvPr>
          <p:cNvCxnSpPr>
            <a:cxnSpLocks/>
          </p:cNvCxnSpPr>
          <p:nvPr userDrawn="1"/>
        </p:nvCxnSpPr>
        <p:spPr>
          <a:xfrm>
            <a:off x="914400" y="2191557"/>
            <a:ext cx="489426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2"/>
          <p:cNvSpPr>
            <a:spLocks noGrp="1"/>
          </p:cNvSpPr>
          <p:nvPr>
            <p:ph type="pic" sz="quarter" idx="14" hasCustomPrompt="1"/>
          </p:nvPr>
        </p:nvSpPr>
        <p:spPr>
          <a:xfrm>
            <a:off x="6816725" y="-23248"/>
            <a:ext cx="5390773" cy="6919993"/>
          </a:xfrm>
          <a:noFill/>
        </p:spPr>
        <p:txBody>
          <a:bodyPr lIns="144000" tIns="144000"/>
          <a:lstStyle/>
          <a:p>
            <a:r>
              <a:rPr lang="nb-NO" dirty="0"/>
              <a:t>Sett inn bilde.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EAED3B-10BB-1C48-980B-1CAFB8D61F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403" y="505785"/>
            <a:ext cx="2138591" cy="572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1AB3C-3C22-C233-A377-E529789ADF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233489"/>
            <a:ext cx="7053263" cy="90421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Sett inn «Agenda» e.l. tittel</a:t>
            </a:r>
          </a:p>
        </p:txBody>
      </p:sp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456D0AAD-4AD5-2B40-A9F6-A259C441FF6E}"/>
              </a:ext>
            </a:extLst>
          </p:cNvPr>
          <p:cNvCxnSpPr>
            <a:cxnSpLocks/>
          </p:cNvCxnSpPr>
          <p:nvPr userDrawn="1"/>
        </p:nvCxnSpPr>
        <p:spPr>
          <a:xfrm>
            <a:off x="914400" y="2191557"/>
            <a:ext cx="705326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059D1B-1D79-254D-91CB-4338611FD1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309D96A-0807-F3CD-3C63-9C3DF46FA8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543250"/>
            <a:ext cx="7053263" cy="3478138"/>
          </a:xfrm>
        </p:spPr>
        <p:txBody>
          <a:bodyPr/>
          <a:lstStyle>
            <a:lvl1pPr marL="0" indent="0">
              <a:buClr>
                <a:srgbClr val="85BE42"/>
              </a:buClr>
              <a:buSzPct val="120000"/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+mn-lt"/>
              </a:defRPr>
            </a:lvl1pPr>
            <a:lvl2pPr marL="271463" indent="-265113">
              <a:buClr>
                <a:srgbClr val="85BE42"/>
              </a:buClr>
              <a:buSzPct val="100000"/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536575" indent="-265113">
              <a:buClr>
                <a:schemeClr val="accent2"/>
              </a:buClr>
              <a:buFont typeface="System Font Regular"/>
              <a:buChar char="–"/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800100" indent="-263525">
              <a:buClr>
                <a:srgbClr val="85BE42"/>
              </a:buClr>
              <a:buFont typeface="Courier New" panose="02070309020205020404" pitchFamily="49" charset="0"/>
              <a:buChar char="o"/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085850" indent="-285750">
              <a:buClr>
                <a:srgbClr val="85BE42"/>
              </a:buClr>
              <a:buFont typeface="Wingdings" pitchFamily="2" charset="2"/>
              <a:buChar char="§"/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 noProof="0" dirty="0"/>
              <a:t>Sett inn tekst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  <a:p>
            <a:pPr lvl="0"/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174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1CBD5AB-2FE2-6AA6-9D4A-D6AAA7F3B8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6021388"/>
            <a:ext cx="10366375" cy="61118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 i="1"/>
            </a:lvl1pPr>
          </a:lstStyle>
          <a:p>
            <a:pPr lvl="0"/>
            <a:r>
              <a:rPr lang="en-GB"/>
              <a:t>Sett inn fotnote, referanse e.l.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E55BF-ADB5-BF4C-8C80-4018A3AC27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49648"/>
            <a:ext cx="7053263" cy="1132335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noProof="0" dirty="0"/>
              <a:t>Sett inn kapitteltittel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6D0AAD-4AD5-2B40-A9F6-A259C441FF6E}"/>
              </a:ext>
            </a:extLst>
          </p:cNvPr>
          <p:cNvCxnSpPr>
            <a:cxnSpLocks/>
          </p:cNvCxnSpPr>
          <p:nvPr userDrawn="1"/>
        </p:nvCxnSpPr>
        <p:spPr>
          <a:xfrm>
            <a:off x="914400" y="2191557"/>
            <a:ext cx="7053263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C248751-31CB-F740-89EB-85EBB8242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2235" y="303485"/>
            <a:ext cx="2138591" cy="5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4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56AAC5-BA44-8346-A7AC-D079A27B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12763"/>
            <a:ext cx="7342186" cy="71553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noProof="0" dirty="0"/>
              <a:t>Sett inn tittel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E034D-F132-A74F-8381-4A19681E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57339"/>
            <a:ext cx="7342186" cy="446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dirty="0"/>
              <a:t>Sett inn tekst 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5734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60" r:id="rId2"/>
    <p:sldLayoutId id="2147483769" r:id="rId3"/>
    <p:sldLayoutId id="2147483770" r:id="rId4"/>
    <p:sldLayoutId id="2147483771" r:id="rId5"/>
    <p:sldLayoutId id="2147483772" r:id="rId6"/>
    <p:sldLayoutId id="2147483761" r:id="rId7"/>
    <p:sldLayoutId id="2147483736" r:id="rId8"/>
    <p:sldLayoutId id="2147483740" r:id="rId9"/>
    <p:sldLayoutId id="2147483753" r:id="rId10"/>
    <p:sldLayoutId id="2147483707" r:id="rId11"/>
    <p:sldLayoutId id="2147483755" r:id="rId12"/>
    <p:sldLayoutId id="2147483756" r:id="rId13"/>
    <p:sldLayoutId id="2147483774" r:id="rId14"/>
    <p:sldLayoutId id="2147483767" r:id="rId15"/>
    <p:sldLayoutId id="2147483759" r:id="rId16"/>
    <p:sldLayoutId id="2147483754" r:id="rId17"/>
    <p:sldLayoutId id="2147483768" r:id="rId18"/>
    <p:sldLayoutId id="2147483749" r:id="rId19"/>
    <p:sldLayoutId id="2147483751" r:id="rId20"/>
    <p:sldLayoutId id="2147483752" r:id="rId21"/>
    <p:sldLayoutId id="2147483733" r:id="rId22"/>
    <p:sldLayoutId id="2147483764" r:id="rId23"/>
    <p:sldLayoutId id="2147483766" r:id="rId24"/>
    <p:sldLayoutId id="2147483763" r:id="rId25"/>
    <p:sldLayoutId id="2147483765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10000"/>
        </a:lnSpc>
        <a:spcBef>
          <a:spcPts val="300"/>
        </a:spcBef>
        <a:spcAft>
          <a:spcPts val="7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5113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accent2"/>
        </a:buClr>
        <a:buSzPct val="100000"/>
        <a:buFont typeface="System Font Regular"/>
        <a:buChar char="–"/>
        <a:tabLst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263525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accent2"/>
        </a:buClr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11250" indent="-311150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accent2"/>
        </a:buClr>
        <a:buFont typeface="Wingdings" pitchFamily="2" charset="2"/>
        <a:buChar char="§"/>
        <a:tabLst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36675" indent="-263525" algn="l" defTabSz="914400" rtl="0" eaLnBrk="1" latinLnBrk="0" hangingPunct="1">
        <a:lnSpc>
          <a:spcPct val="110000"/>
        </a:lnSpc>
        <a:spcBef>
          <a:spcPts val="0"/>
        </a:spcBef>
        <a:spcAft>
          <a:spcPts val="700"/>
        </a:spcAft>
        <a:buClr>
          <a:schemeClr val="accent2"/>
        </a:buClr>
        <a:buFont typeface="System Font Regular"/>
        <a:buChar char="–"/>
        <a:tabLst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orient="horz" pos="323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orient="horz" pos="981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pos="3659" userDrawn="1">
          <p15:clr>
            <a:srgbClr val="F26B43"/>
          </p15:clr>
        </p15:guide>
        <p15:guide id="9" orient="horz" pos="777" userDrawn="1">
          <p15:clr>
            <a:srgbClr val="F26B43"/>
          </p15:clr>
        </p15:guide>
        <p15:guide id="10" orient="horz" pos="4178" userDrawn="1">
          <p15:clr>
            <a:srgbClr val="F26B43"/>
          </p15:clr>
        </p15:guide>
        <p15:guide id="14" orient="horz" pos="527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5019" userDrawn="1">
          <p15:clr>
            <a:srgbClr val="F26B43"/>
          </p15:clr>
        </p15:guide>
        <p15:guide id="17" pos="2661" userDrawn="1">
          <p15:clr>
            <a:srgbClr val="F26B43"/>
          </p15:clr>
        </p15:guide>
        <p15:guide id="18" orient="horz" pos="1911" userDrawn="1">
          <p15:clr>
            <a:srgbClr val="F26B43"/>
          </p15:clr>
        </p15:guide>
        <p15:guide id="19" orient="horz" pos="1661" userDrawn="1">
          <p15:clr>
            <a:srgbClr val="F26B43"/>
          </p15:clr>
        </p15:guide>
        <p15:guide id="20" pos="5201" userDrawn="1">
          <p15:clr>
            <a:srgbClr val="F26B43"/>
          </p15:clr>
        </p15:guide>
        <p15:guide id="21" pos="2479" userDrawn="1">
          <p15:clr>
            <a:srgbClr val="F26B43"/>
          </p15:clr>
        </p15:guide>
        <p15:guide id="23" pos="6879" userDrawn="1">
          <p15:clr>
            <a:srgbClr val="F26B43"/>
          </p15:clr>
        </p15:guide>
        <p15:guide id="24" pos="6063" userDrawn="1">
          <p15:clr>
            <a:srgbClr val="F26B43"/>
          </p15:clr>
        </p15:guide>
        <p15:guide id="25" pos="4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934440888%20(2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FC2F-5F32-8039-57F3-AAED383BB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Rollespill om selvmordsforebygging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41062-7479-0D4F-0D8E-E1B829509B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98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DFFB87F6-BB05-8986-E71B-17A7DD6B40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021388"/>
            <a:ext cx="4894263" cy="611187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B603026-F434-6230-2477-9E115825C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97927"/>
            <a:ext cx="5508484" cy="4560073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Øve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Reflektere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Lære</a:t>
            </a:r>
            <a:r>
              <a:rPr lang="en-US" dirty="0"/>
              <a:t> av </a:t>
            </a:r>
            <a:r>
              <a:rPr lang="en-US" dirty="0" err="1"/>
              <a:t>hverandre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Bli</a:t>
            </a:r>
            <a:r>
              <a:rPr lang="en-US" dirty="0"/>
              <a:t> </a:t>
            </a:r>
            <a:r>
              <a:rPr lang="en-US" dirty="0" err="1"/>
              <a:t>trygg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stå</a:t>
            </a:r>
            <a:r>
              <a:rPr lang="en-US" dirty="0"/>
              <a:t> i </a:t>
            </a:r>
            <a:r>
              <a:rPr lang="en-US" dirty="0" err="1"/>
              <a:t>utrygge</a:t>
            </a:r>
            <a:r>
              <a:rPr lang="en-US" dirty="0"/>
              <a:t> </a:t>
            </a:r>
            <a:r>
              <a:rPr lang="en-US" dirty="0" err="1"/>
              <a:t>situasjoner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51CD8DB-DB6F-B16D-B93B-AAA2B271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722" y="1233489"/>
            <a:ext cx="5649161" cy="904216"/>
          </a:xfrm>
        </p:spPr>
        <p:txBody>
          <a:bodyPr anchor="b">
            <a:normAutofit/>
          </a:bodyPr>
          <a:lstStyle/>
          <a:p>
            <a:r>
              <a:rPr lang="nb-NO" dirty="0"/>
              <a:t>Velkommen til rollespill!</a:t>
            </a:r>
          </a:p>
        </p:txBody>
      </p:sp>
      <p:pic>
        <p:nvPicPr>
          <p:cNvPr id="9" name="Plassholder for innhold 8" descr="Et bilde som inneholder person, klær, Menneskeansikt, innendørs&#10;&#10;Automatisk generert beskrivelse">
            <a:extLst>
              <a:ext uri="{FF2B5EF4-FFF2-40B4-BE49-F238E27FC236}">
                <a16:creationId xmlns:a16="http://schemas.microsoft.com/office/drawing/2014/main" id="{7D780441-7BD9-D31A-007D-FA56C450E2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33875" r="14127" b="2"/>
          <a:stretch/>
        </p:blipFill>
        <p:spPr>
          <a:xfrm>
            <a:off x="6816725" y="-23248"/>
            <a:ext cx="5390773" cy="6919993"/>
          </a:xfrm>
          <a:noFill/>
        </p:spPr>
      </p:pic>
    </p:spTree>
    <p:extLst>
      <p:ext uri="{BB962C8B-B14F-4D97-AF65-F5344CB8AC3E}">
        <p14:creationId xmlns:p14="http://schemas.microsoft.com/office/powerpoint/2010/main" val="32231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B82A423-6EF3-9B18-3426-19877362D0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sz="2000" i="0" dirty="0"/>
              <a:t>Lenke til filmen: </a:t>
            </a:r>
            <a:r>
              <a:rPr lang="nb-NO" sz="2000" i="0" dirty="0">
                <a:hlinkClick r:id="rId3"/>
              </a:rPr>
              <a:t>https://vimeo.com/934440888 </a:t>
            </a:r>
            <a:r>
              <a:rPr lang="nb-NO" sz="2000" i="0" dirty="0"/>
              <a:t>(21 min, husk å slå på teksting)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003240D-79AC-D28D-A9BA-3D5B5006D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Foredrag/samtale: Å snakke om selvmordstanker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661E2CE-67FA-CFA5-E164-CFCB37DA9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BC10D6DC-CED7-876F-0994-2BFF0B65A8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753442-BBE7-8CDF-3F7F-54ADD34F4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100" y="1462384"/>
            <a:ext cx="8059734" cy="449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C0A2C7D-E9CA-2543-DB3B-D16A2EAA4F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662" y="6021388"/>
            <a:ext cx="5472112" cy="611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895C6C68-B877-6D77-53F8-F75D4E62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63" y="1137561"/>
            <a:ext cx="5472112" cy="629054"/>
          </a:xfrm>
        </p:spPr>
        <p:txBody>
          <a:bodyPr anchor="b">
            <a:normAutofit/>
          </a:bodyPr>
          <a:lstStyle/>
          <a:p>
            <a:r>
              <a:rPr lang="nb-NO" dirty="0"/>
              <a:t>Instruksjoner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EF46576-8D1F-52E1-3295-F408BCE9F7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8663" y="2090465"/>
            <a:ext cx="5472112" cy="3930923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nb-NO" kern="100" dirty="0">
                <a:effectLst/>
              </a:rPr>
              <a:t>Gå sammen i grupper på tre personer.</a:t>
            </a:r>
          </a:p>
          <a:p>
            <a:pPr>
              <a:spcAft>
                <a:spcPts val="800"/>
              </a:spcAft>
            </a:pPr>
            <a:r>
              <a:rPr lang="nb-NO" kern="100" dirty="0">
                <a:effectLst/>
              </a:rPr>
              <a:t>Fordel roller: pasient, </a:t>
            </a:r>
            <a:r>
              <a:rPr lang="nb-NO" kern="100" dirty="0"/>
              <a:t>helse- og omsorgsarbeider</a:t>
            </a:r>
            <a:r>
              <a:rPr lang="nb-NO" kern="100" dirty="0">
                <a:effectLst/>
              </a:rPr>
              <a:t> og observatør. Dere skal prøve dere i alle tre rollene ( 15 min x 3).</a:t>
            </a:r>
          </a:p>
          <a:p>
            <a:pPr>
              <a:spcAft>
                <a:spcPts val="800"/>
              </a:spcAft>
            </a:pPr>
            <a:r>
              <a:rPr lang="nb-NO" kern="100" dirty="0">
                <a:effectLst/>
              </a:rPr>
              <a:t>Gjennomgå refleksjonsspørsmålene til slutt når alle har prøvd seg i alle tre rollene (30 minutter).</a:t>
            </a:r>
          </a:p>
          <a:p>
            <a:pPr>
              <a:spcAft>
                <a:spcPts val="800"/>
              </a:spcAft>
            </a:pPr>
            <a:r>
              <a:rPr lang="nb-NO" kern="100" dirty="0"/>
              <a:t>Oppsummer til slutt i plenum.</a:t>
            </a:r>
            <a:endParaRPr lang="nb-NO" kern="100" dirty="0">
              <a:effectLst/>
            </a:endParaRPr>
          </a:p>
          <a:p>
            <a:pPr>
              <a:spcBef>
                <a:spcPts val="200"/>
              </a:spcBef>
            </a:pPr>
            <a:endParaRPr lang="nb-NO" b="1" kern="100" dirty="0">
              <a:effectLst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Bilde 9" descr="Et bilde som inneholder person, klær, folk, sitting&#10;&#10;Automatisk generert beskrivelse">
            <a:extLst>
              <a:ext uri="{FF2B5EF4-FFF2-40B4-BE49-F238E27FC236}">
                <a16:creationId xmlns:a16="http://schemas.microsoft.com/office/drawing/2014/main" id="{C933C8E9-03E7-B87E-F4DB-5E975F34F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56" r="24282"/>
          <a:stretch/>
        </p:blipFill>
        <p:spPr>
          <a:xfrm>
            <a:off x="20" y="10"/>
            <a:ext cx="5372080" cy="6857990"/>
          </a:xfrm>
          <a:prstGeom prst="rect">
            <a:avLst/>
          </a:prstGeom>
          <a:noFill/>
        </p:spPr>
      </p:pic>
      <p:sp>
        <p:nvSpPr>
          <p:cNvPr id="21" name="Subtitle 5">
            <a:extLst>
              <a:ext uri="{FF2B5EF4-FFF2-40B4-BE49-F238E27FC236}">
                <a16:creationId xmlns:a16="http://schemas.microsoft.com/office/drawing/2014/main" id="{4E53267E-8B86-AC95-6821-360441EFD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8663" y="533128"/>
            <a:ext cx="3226695" cy="6974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Placeholder 1">
            <a:extLst>
              <a:ext uri="{FF2B5EF4-FFF2-40B4-BE49-F238E27FC236}">
                <a16:creationId xmlns:a16="http://schemas.microsoft.com/office/drawing/2014/main" id="{8ED0F67F-171C-3305-4628-649AABC11B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4400" y="6021388"/>
            <a:ext cx="10366375" cy="61118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D5D6CA87-EC9F-54DB-6B47-551D9CAE9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4434"/>
            <a:ext cx="8709744" cy="631340"/>
          </a:xfrm>
        </p:spPr>
        <p:txBody>
          <a:bodyPr anchor="b">
            <a:normAutofit/>
          </a:bodyPr>
          <a:lstStyle/>
          <a:p>
            <a:r>
              <a:rPr lang="nb-NO" dirty="0"/>
              <a:t>Oppsummering i plenum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E815B03-7C42-B1CE-B14A-0C243FA0F7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4" y="1557338"/>
            <a:ext cx="6157791" cy="469622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Hvordan påvirket rollespillet forståelsen av risikoen for selvmord blant eldre og betydningen av empatisk kommunikasjon?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Hvor viktig er kroppsspråket i slike samtaler?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Bør vi være oppmerksomme på noen viktige ikke-verbale signaler?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Oppdaget dere noen spesifikke metoder eller teknikker som kan være nyttige i slike samtaler? </a:t>
            </a:r>
            <a:b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eksempel aktiv lytting, åpne spørsmål, validering av følelser.)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tips og strategier for å håndtere den emosjonelle belastningen som kan følge av denne typen arbeid.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er det viktigste dere lærte av denne øvelsen?</a:t>
            </a:r>
          </a:p>
          <a:p>
            <a:pPr>
              <a:lnSpc>
                <a:spcPct val="100000"/>
              </a:lnSpc>
            </a:pPr>
            <a:endParaRPr lang="nb-NO" sz="1500" dirty="0"/>
          </a:p>
        </p:txBody>
      </p:sp>
      <p:pic>
        <p:nvPicPr>
          <p:cNvPr id="1028" name="Picture 4" descr="Smart young woman dreaming Thoughtful woman thinking about a new idea and the future while using her imagination thinking stock pictures, royalty-free photos &amp; images">
            <a:extLst>
              <a:ext uri="{FF2B5EF4-FFF2-40B4-BE49-F238E27FC236}">
                <a16:creationId xmlns:a16="http://schemas.microsoft.com/office/drawing/2014/main" id="{47E87B57-7F4F-8821-5597-B94278F53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8" r="-2" b="-2"/>
          <a:stretch/>
        </p:blipFill>
        <p:spPr bwMode="auto">
          <a:xfrm>
            <a:off x="7412757" y="1557338"/>
            <a:ext cx="4422774" cy="442592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5" name="Subtitle 5">
            <a:extLst>
              <a:ext uri="{FF2B5EF4-FFF2-40B4-BE49-F238E27FC236}">
                <a16:creationId xmlns:a16="http://schemas.microsoft.com/office/drawing/2014/main" id="{939652BA-3D97-656C-5880-9E6E08957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4" y="1"/>
            <a:ext cx="8713789" cy="6974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99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ldring og helse">
  <a:themeElements>
    <a:clrScheme name="230">
      <a:dk1>
        <a:srgbClr val="414342"/>
      </a:dk1>
      <a:lt1>
        <a:srgbClr val="FFFFFF"/>
      </a:lt1>
      <a:dk2>
        <a:srgbClr val="025637"/>
      </a:dk2>
      <a:lt2>
        <a:srgbClr val="E6E6E6"/>
      </a:lt2>
      <a:accent1>
        <a:srgbClr val="35785F"/>
      </a:accent1>
      <a:accent2>
        <a:srgbClr val="9DCB68"/>
      </a:accent2>
      <a:accent3>
        <a:srgbClr val="E3B028"/>
      </a:accent3>
      <a:accent4>
        <a:srgbClr val="6A9835"/>
      </a:accent4>
      <a:accent5>
        <a:srgbClr val="499B97"/>
      </a:accent5>
      <a:accent6>
        <a:srgbClr val="007896"/>
      </a:accent6>
      <a:hlink>
        <a:srgbClr val="5E911A"/>
      </a:hlink>
      <a:folHlink>
        <a:srgbClr val="919191"/>
      </a:folHlink>
    </a:clrScheme>
    <a:fontScheme name="AH-DMJK-Muse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D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CDDD7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CCDDD7"/>
        </a:solidFill>
      </a:spPr>
      <a:bodyPr wrap="square" lIns="144000" tIns="144000" rIns="144000" bIns="144000" rtlCol="0" anchor="t">
        <a:spAutoFit/>
      </a:bodyPr>
      <a:lstStyle>
        <a:defPPr algn="l">
          <a:lnSpc>
            <a:spcPct val="110000"/>
          </a:lnSpc>
          <a:spcAft>
            <a:spcPts val="700"/>
          </a:spcAft>
          <a:defRPr sz="1600" dirty="0"/>
        </a:defPPr>
      </a:lstStyle>
    </a:txDef>
  </a:objectDefaults>
  <a:extraClrSchemeLst/>
  <a:custClrLst>
    <a:custClr name="Custom Color 1">
      <a:srgbClr val="CCDDD7"/>
    </a:custClr>
    <a:custClr name="Custom Color 2">
      <a:srgbClr val="9ABBAF"/>
    </a:custClr>
    <a:custClr name="Custom Color 3">
      <a:srgbClr val="679A87"/>
    </a:custClr>
    <a:custClr name="Custom Color 4">
      <a:srgbClr val="35785F"/>
    </a:custClr>
    <a:custClr name="Custom Color 5">
      <a:srgbClr val="02452C"/>
    </a:custClr>
    <a:custClr name="Custom Color 6">
      <a:srgbClr val="013421"/>
    </a:custClr>
    <a:custClr name="Custom Color 7">
      <a:srgbClr val="012216"/>
    </a:custClr>
    <a:custClr name="Custom Color 8">
      <a:srgbClr val="00110B"/>
    </a:custClr>
    <a:custClr name="Custom Color 9">
      <a:srgbClr val="8C2541"/>
    </a:custClr>
    <a:custClr name="Custom Color 10">
      <a:srgbClr val="632E5E"/>
    </a:custClr>
    <a:custClr name="Custom Color 11">
      <a:srgbClr val="E7F2D9"/>
    </a:custClr>
    <a:custClr name="Custom Color 12">
      <a:srgbClr val="CEE5B3"/>
    </a:custClr>
    <a:custClr name="Custom Color 13">
      <a:srgbClr val="B6D88E"/>
    </a:custClr>
    <a:custClr name="Custom Color 14">
      <a:srgbClr val="85BE42"/>
    </a:custClr>
    <a:custClr name="Custom Color 15">
      <a:srgbClr val="6A9835"/>
    </a:custClr>
    <a:custClr name="Custom Color 16">
      <a:srgbClr val="507228"/>
    </a:custClr>
    <a:custClr name="Custom Color 17">
      <a:srgbClr val="354C1A"/>
    </a:custClr>
    <a:custClr name="Custom Color 18">
      <a:srgbClr val="1B260D"/>
    </a:custClr>
    <a:custClr name="Custom Color 19">
      <a:srgbClr val="A35167"/>
    </a:custClr>
    <a:custClr name="Custom Color 20">
      <a:srgbClr val="82587E"/>
    </a:custClr>
    <a:custClr name="Custom Color 21">
      <a:srgbClr val="FAEFD4"/>
    </a:custClr>
    <a:custClr name="Custom Color 22">
      <a:srgbClr val="F4DFA9"/>
    </a:custClr>
    <a:custClr name="Custom Color 23">
      <a:srgbClr val="EFD07E"/>
    </a:custClr>
    <a:custClr name="Custom Color 24">
      <a:srgbClr val="E9C053"/>
    </a:custClr>
    <a:custClr name="Custom Color 25">
      <a:srgbClr val="B68D20"/>
    </a:custClr>
    <a:custClr name="Custom Color 26">
      <a:srgbClr val="896A18"/>
    </a:custClr>
    <a:custClr name="Custom Color 27">
      <a:srgbClr val="5B4610"/>
    </a:custClr>
    <a:custClr name="Custom Color 28">
      <a:srgbClr val="2E2308"/>
    </a:custClr>
    <a:custClr name="Custom Color 29">
      <a:srgbClr val="BA7C8D"/>
    </a:custClr>
    <a:custClr name="Custom Color 30">
      <a:srgbClr val="A1829E"/>
    </a:custClr>
    <a:custClr name="Custom Color 31">
      <a:srgbClr val="DAEBEB"/>
    </a:custClr>
    <a:custClr name="Custom Color 32">
      <a:srgbClr val="B6D7D7"/>
    </a:custClr>
    <a:custClr name="Custom Color 33">
      <a:srgbClr val="91C3C4"/>
    </a:custClr>
    <a:custClr name="Custom Color 34">
      <a:srgbClr val="6DAFB0"/>
    </a:custClr>
    <a:custClr name="Custom Color 35">
      <a:srgbClr val="3A7C7D"/>
    </a:custClr>
    <a:custClr name="Custom Color 36">
      <a:srgbClr val="2B5D5E"/>
    </a:custClr>
    <a:custClr name="Custom Color 37">
      <a:srgbClr val="1D3E3E"/>
    </a:custClr>
    <a:custClr name="Custom Color 38">
      <a:srgbClr val="0E1F1F"/>
    </a:custClr>
    <a:custClr name="Custom Color 39">
      <a:srgbClr val="D1A8B3"/>
    </a:custClr>
    <a:custClr name="Custom Color 40">
      <a:srgbClr val="C1ABBF"/>
    </a:custClr>
    <a:custClr name="Custom Color 41">
      <a:srgbClr val="CCE4EA"/>
    </a:custClr>
    <a:custClr name="Custom Color 42">
      <a:srgbClr val="99C9D5"/>
    </a:custClr>
    <a:custClr name="Custom Color 43">
      <a:srgbClr val="66AFC1"/>
    </a:custClr>
    <a:custClr name="Custom Color 44">
      <a:srgbClr val="3394AC"/>
    </a:custClr>
    <a:custClr name="Custom Color 45">
      <a:srgbClr val="006179"/>
    </a:custClr>
    <a:custClr name="Custom Color 46">
      <a:srgbClr val="00495B"/>
    </a:custClr>
    <a:custClr name="Custom Color 47">
      <a:srgbClr val="00303C"/>
    </a:custClr>
    <a:custClr name="Custom Color 48">
      <a:srgbClr val="00181E"/>
    </a:custClr>
    <a:custClr name="Custom Color 49">
      <a:srgbClr val="E8D3D9"/>
    </a:custClr>
    <a:custClr name="Custom Color 50">
      <a:srgbClr val="E0D5DF"/>
    </a:custClr>
  </a:custClrLst>
  <a:extLst>
    <a:ext uri="{05A4C25C-085E-4340-85A3-A5531E510DB2}">
      <thm15:themeFamily xmlns:thm15="http://schemas.microsoft.com/office/thememl/2012/main" name="Presentasjon7" id="{78CD9F11-552A-FA4D-BBA5-CC2463474FE7}" vid="{68C9E171-8E09-AF41-BC89-99B7A25CD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xcel" ma:contentTypeID="0x0101001A045B53AFE676439259EC0B6573D84E005F7500EDD450F14C9ADD9DBD2CDEE948" ma:contentTypeVersion="0" ma:contentTypeDescription="Create a new document." ma:contentTypeScope="" ma:versionID="9a160f3c6a4acab553a34b94d419be93">
  <xsd:schema xmlns:xsd="http://www.w3.org/2001/XMLSchema" xmlns:xs="http://www.w3.org/2001/XMLSchema" xmlns:p="http://schemas.microsoft.com/office/2006/metadata/properties" xmlns:ns2="5a17592d-b0f9-48ee-9638-18562ea6e242" targetNamespace="http://schemas.microsoft.com/office/2006/metadata/properties" ma:root="true" ma:fieldsID="ddff1a15b05e86fc89c04c31d2c8b903" ns2:_="">
    <xsd:import namespace="5a17592d-b0f9-48ee-9638-18562ea6e24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17592d-b0f9-48ee-9638-18562ea6e24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17592d-b0f9-48ee-9638-18562ea6e242">SZ434NKXJAND-1631799319-4</_dlc_DocId>
    <_dlc_DocIdUrl xmlns="5a17592d-b0f9-48ee-9638-18562ea6e242">
      <Url>https://sharepoint.aldringoghelse.no/sites/forlag/1223/_layouts/15/DocIdRedir.aspx?ID=SZ434NKXJAND-1631799319-4</Url>
      <Description>SZ434NKXJAND-1631799319-4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F743F6C-22E5-4E08-9433-8A0FEB04A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17592d-b0f9-48ee-9638-18562ea6e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5CF755-279D-433F-8F9D-3E8CF328D1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DE74F3-A9B4-4ACE-9DB5-60660B4F43A9}">
  <ds:schemaRefs>
    <ds:schemaRef ds:uri="http://schemas.microsoft.com/office/2006/documentManagement/types"/>
    <ds:schemaRef ds:uri="http://schemas.microsoft.com/office/infopath/2007/PartnerControls"/>
    <ds:schemaRef ds:uri="5a17592d-b0f9-48ee-9638-18562ea6e24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3A3F4CD-98E0-412C-BD97-04FFEDC1E0C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Norsk Presentasjonsmal 2022</Template>
  <TotalTime>171</TotalTime>
  <Words>449</Words>
  <Application>Microsoft Office PowerPoint</Application>
  <PresentationFormat>Widescreen</PresentationFormat>
  <Paragraphs>33</Paragraphs>
  <Slides>6</Slides>
  <Notes>5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5" baseType="lpstr">
      <vt:lpstr>Arial</vt:lpstr>
      <vt:lpstr>Calibri</vt:lpstr>
      <vt:lpstr>Courier New</vt:lpstr>
      <vt:lpstr>Symbol</vt:lpstr>
      <vt:lpstr>System Font Regular</vt:lpstr>
      <vt:lpstr>Times New Roman</vt:lpstr>
      <vt:lpstr>Verdana</vt:lpstr>
      <vt:lpstr>Wingdings</vt:lpstr>
      <vt:lpstr>Aldring og helse</vt:lpstr>
      <vt:lpstr>Rollespill om selvmordsforebygging</vt:lpstr>
      <vt:lpstr>Velkommen til rollespill!</vt:lpstr>
      <vt:lpstr>Foredrag/samtale: Å snakke om selvmordstanker</vt:lpstr>
      <vt:lpstr>Instruksjoner</vt:lpstr>
      <vt:lpstr>Oppsummering i plenum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Rollespill om selvmordsforebygging</dc:title>
  <dc:subject/>
  <dc:creator>Janne Johannessen</dc:creator>
  <cp:keywords/>
  <dc:description/>
  <cp:lastModifiedBy>Dag Kristian Ellingsen</cp:lastModifiedBy>
  <cp:revision>5</cp:revision>
  <cp:lastPrinted>2022-03-21T12:18:34Z</cp:lastPrinted>
  <dcterms:created xsi:type="dcterms:W3CDTF">2024-05-22T08:38:20Z</dcterms:created>
  <dcterms:modified xsi:type="dcterms:W3CDTF">2024-07-11T12:34:11Z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0x0101001A045B53AFE676439259EC0B6573D84E005F7500EDD450F14C9ADD9DBD2CDEE948</vt:lpwstr>
  </property>
  <property fmtid="{D5CDD505-2E9C-101B-9397-08002B2CF9AE}" pid="3" name="_dlc_DocIdItemGuid">
    <vt:lpwstr>4c09e429-6c78-4b08-83b8-ae04c992a092</vt:lpwstr>
  </property>
</Properties>
</file>