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0" r:id="rId2"/>
    <p:sldMasterId id="2147483685" r:id="rId3"/>
    <p:sldMasterId id="2147483730" r:id="rId4"/>
  </p:sldMasterIdLst>
  <p:notesMasterIdLst>
    <p:notesMasterId r:id="rId28"/>
  </p:notesMasterIdLst>
  <p:handoutMasterIdLst>
    <p:handoutMasterId r:id="rId29"/>
  </p:handoutMasterIdLst>
  <p:sldIdLst>
    <p:sldId id="256" r:id="rId5"/>
    <p:sldId id="259" r:id="rId6"/>
    <p:sldId id="263" r:id="rId7"/>
    <p:sldId id="310" r:id="rId8"/>
    <p:sldId id="309" r:id="rId9"/>
    <p:sldId id="289" r:id="rId10"/>
    <p:sldId id="287" r:id="rId11"/>
    <p:sldId id="288" r:id="rId12"/>
    <p:sldId id="290" r:id="rId13"/>
    <p:sldId id="319" r:id="rId14"/>
    <p:sldId id="264" r:id="rId15"/>
    <p:sldId id="261" r:id="rId16"/>
    <p:sldId id="307" r:id="rId17"/>
    <p:sldId id="265" r:id="rId18"/>
    <p:sldId id="312" r:id="rId19"/>
    <p:sldId id="316" r:id="rId20"/>
    <p:sldId id="317" r:id="rId21"/>
    <p:sldId id="313" r:id="rId22"/>
    <p:sldId id="301" r:id="rId23"/>
    <p:sldId id="302" r:id="rId24"/>
    <p:sldId id="314" r:id="rId25"/>
    <p:sldId id="303" r:id="rId26"/>
    <p:sldId id="318" r:id="rId27"/>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verre Bergh" initials="SB" lastIdx="1" clrIdx="0">
    <p:extLst>
      <p:ext uri="{19B8F6BF-5375-455C-9EA6-DF929625EA0E}">
        <p15:presenceInfo xmlns:p15="http://schemas.microsoft.com/office/powerpoint/2012/main" userId="0f48434f0111b71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D3CF"/>
    <a:srgbClr val="E3ECEA"/>
    <a:srgbClr val="363636"/>
    <a:srgbClr val="282828"/>
    <a:srgbClr val="3A988D"/>
    <a:srgbClr val="368E84"/>
    <a:srgbClr val="2C82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4" autoAdjust="0"/>
    <p:restoredTop sz="80408" autoAdjust="0"/>
  </p:normalViewPr>
  <p:slideViewPr>
    <p:cSldViewPr snapToGrid="0">
      <p:cViewPr varScale="1">
        <p:scale>
          <a:sx n="97" d="100"/>
          <a:sy n="97" d="100"/>
        </p:scale>
        <p:origin x="1456" y="192"/>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6" d="100"/>
          <a:sy n="96" d="100"/>
        </p:scale>
        <p:origin x="2706"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26C4EA0-CBFF-46EE-BD4B-6FB1236FC57C}" type="datetimeFigureOut">
              <a:rPr lang="nb-NO" smtClean="0"/>
              <a:t>11.09.2020</a:t>
            </a:fld>
            <a:endParaRPr lang="nb-NO"/>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FE2E2D8-8C2F-4815-93F7-C67D1EAFD112}" type="slidenum">
              <a:rPr lang="nb-NO" smtClean="0"/>
              <a:t>‹#›</a:t>
            </a:fld>
            <a:endParaRPr lang="nb-NO"/>
          </a:p>
        </p:txBody>
      </p:sp>
    </p:spTree>
    <p:extLst>
      <p:ext uri="{BB962C8B-B14F-4D97-AF65-F5344CB8AC3E}">
        <p14:creationId xmlns:p14="http://schemas.microsoft.com/office/powerpoint/2010/main" val="3246602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2CE2F12-9B97-4B27-B06D-88A026DDC7FE}" type="datetimeFigureOut">
              <a:rPr lang="nb-NO" smtClean="0"/>
              <a:t>11.09.2020</a:t>
            </a:fld>
            <a:endParaRPr lang="nb-NO"/>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891999C-A07B-4CBB-BEEB-865AC231A76F}" type="slidenum">
              <a:rPr lang="nb-NO" smtClean="0"/>
              <a:t>‹#›</a:t>
            </a:fld>
            <a:endParaRPr lang="nb-NO"/>
          </a:p>
        </p:txBody>
      </p:sp>
    </p:spTree>
    <p:extLst>
      <p:ext uri="{BB962C8B-B14F-4D97-AF65-F5344CB8AC3E}">
        <p14:creationId xmlns:p14="http://schemas.microsoft.com/office/powerpoint/2010/main" val="1758461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dirty="0"/>
          </a:p>
        </p:txBody>
      </p:sp>
      <p:sp>
        <p:nvSpPr>
          <p:cNvPr id="4" name="Plassholder for lysbildenummer 3"/>
          <p:cNvSpPr>
            <a:spLocks noGrp="1"/>
          </p:cNvSpPr>
          <p:nvPr>
            <p:ph type="sldNum" sz="quarter" idx="10"/>
          </p:nvPr>
        </p:nvSpPr>
        <p:spPr/>
        <p:txBody>
          <a:bodyPr/>
          <a:lstStyle/>
          <a:p>
            <a:pPr>
              <a:defRPr/>
            </a:pPr>
            <a:fld id="{4B1A7BD3-F3A2-47B8-A27F-52717D5EE82E}" type="slidenum">
              <a:rPr lang="nb-NO" smtClean="0"/>
              <a:pPr>
                <a:defRPr/>
              </a:pPr>
              <a:t>4</a:t>
            </a:fld>
            <a:endParaRPr lang="nb-NO"/>
          </a:p>
        </p:txBody>
      </p:sp>
    </p:spTree>
    <p:extLst>
      <p:ext uri="{BB962C8B-B14F-4D97-AF65-F5344CB8AC3E}">
        <p14:creationId xmlns:p14="http://schemas.microsoft.com/office/powerpoint/2010/main" val="3490362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aseline="0" dirty="0"/>
          </a:p>
        </p:txBody>
      </p:sp>
      <p:sp>
        <p:nvSpPr>
          <p:cNvPr id="4" name="Plassholder for lysbildenummer 3"/>
          <p:cNvSpPr>
            <a:spLocks noGrp="1"/>
          </p:cNvSpPr>
          <p:nvPr>
            <p:ph type="sldNum" sz="quarter" idx="10"/>
          </p:nvPr>
        </p:nvSpPr>
        <p:spPr/>
        <p:txBody>
          <a:bodyPr/>
          <a:lstStyle/>
          <a:p>
            <a:pPr>
              <a:defRPr/>
            </a:pPr>
            <a:fld id="{4B1A7BD3-F3A2-47B8-A27F-52717D5EE82E}" type="slidenum">
              <a:rPr lang="nb-NO" smtClean="0"/>
              <a:pPr>
                <a:defRPr/>
              </a:pPr>
              <a:t>5</a:t>
            </a:fld>
            <a:endParaRPr lang="nb-NO"/>
          </a:p>
        </p:txBody>
      </p:sp>
    </p:spTree>
    <p:extLst>
      <p:ext uri="{BB962C8B-B14F-4D97-AF65-F5344CB8AC3E}">
        <p14:creationId xmlns:p14="http://schemas.microsoft.com/office/powerpoint/2010/main" val="1247602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baseline="0" dirty="0"/>
          </a:p>
        </p:txBody>
      </p:sp>
      <p:sp>
        <p:nvSpPr>
          <p:cNvPr id="4" name="Plassholder for lysbildenummer 3"/>
          <p:cNvSpPr>
            <a:spLocks noGrp="1"/>
          </p:cNvSpPr>
          <p:nvPr>
            <p:ph type="sldNum" sz="quarter" idx="10"/>
          </p:nvPr>
        </p:nvSpPr>
        <p:spPr/>
        <p:txBody>
          <a:bodyPr/>
          <a:lstStyle/>
          <a:p>
            <a:pPr>
              <a:defRPr/>
            </a:pPr>
            <a:fld id="{4B1A7BD3-F3A2-47B8-A27F-52717D5EE82E}" type="slidenum">
              <a:rPr lang="nb-NO" smtClean="0"/>
              <a:pPr>
                <a:defRPr/>
              </a:pPr>
              <a:t>6</a:t>
            </a:fld>
            <a:endParaRPr lang="nb-NO"/>
          </a:p>
        </p:txBody>
      </p:sp>
    </p:spTree>
    <p:extLst>
      <p:ext uri="{BB962C8B-B14F-4D97-AF65-F5344CB8AC3E}">
        <p14:creationId xmlns:p14="http://schemas.microsoft.com/office/powerpoint/2010/main" val="354312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fr-FR" baseline="0" dirty="0"/>
          </a:p>
        </p:txBody>
      </p:sp>
      <p:sp>
        <p:nvSpPr>
          <p:cNvPr id="4" name="Plassholder for lysbildenummer 3"/>
          <p:cNvSpPr>
            <a:spLocks noGrp="1"/>
          </p:cNvSpPr>
          <p:nvPr>
            <p:ph type="sldNum" sz="quarter" idx="10"/>
          </p:nvPr>
        </p:nvSpPr>
        <p:spPr/>
        <p:txBody>
          <a:bodyPr/>
          <a:lstStyle/>
          <a:p>
            <a:fld id="{DB6B49C8-BA8B-47C0-A1FE-C8E7901D84D8}" type="slidenum">
              <a:rPr lang="nb-NO" smtClean="0"/>
              <a:pPr/>
              <a:t>7</a:t>
            </a:fld>
            <a:endParaRPr lang="nb-NO"/>
          </a:p>
        </p:txBody>
      </p:sp>
    </p:spTree>
    <p:extLst>
      <p:ext uri="{BB962C8B-B14F-4D97-AF65-F5344CB8AC3E}">
        <p14:creationId xmlns:p14="http://schemas.microsoft.com/office/powerpoint/2010/main" val="3097511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fr-FR" dirty="0"/>
          </a:p>
        </p:txBody>
      </p:sp>
      <p:sp>
        <p:nvSpPr>
          <p:cNvPr id="4" name="Plassholder for lysbildenummer 3"/>
          <p:cNvSpPr>
            <a:spLocks noGrp="1"/>
          </p:cNvSpPr>
          <p:nvPr>
            <p:ph type="sldNum" sz="quarter" idx="10"/>
          </p:nvPr>
        </p:nvSpPr>
        <p:spPr/>
        <p:txBody>
          <a:bodyPr/>
          <a:lstStyle/>
          <a:p>
            <a:fld id="{DB6B49C8-BA8B-47C0-A1FE-C8E7901D84D8}" type="slidenum">
              <a:rPr lang="nb-NO" smtClean="0"/>
              <a:pPr/>
              <a:t>8</a:t>
            </a:fld>
            <a:endParaRPr lang="nb-NO"/>
          </a:p>
        </p:txBody>
      </p:sp>
    </p:spTree>
    <p:extLst>
      <p:ext uri="{BB962C8B-B14F-4D97-AF65-F5344CB8AC3E}">
        <p14:creationId xmlns:p14="http://schemas.microsoft.com/office/powerpoint/2010/main" val="3769293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er lettere å gi eksempler på </a:t>
            </a:r>
            <a:r>
              <a:rPr lang="nb-NO" dirty="0" err="1"/>
              <a:t>mb</a:t>
            </a:r>
            <a:r>
              <a:rPr lang="nb-NO" dirty="0"/>
              <a:t> enn å definere det</a:t>
            </a:r>
          </a:p>
          <a:p>
            <a:r>
              <a:rPr lang="nb-NO" dirty="0"/>
              <a:t>Eksempler: musikkterapi, </a:t>
            </a:r>
          </a:p>
        </p:txBody>
      </p:sp>
      <p:sp>
        <p:nvSpPr>
          <p:cNvPr id="4" name="Plassholder for lysbildenummer 3"/>
          <p:cNvSpPr>
            <a:spLocks noGrp="1"/>
          </p:cNvSpPr>
          <p:nvPr>
            <p:ph type="sldNum" sz="quarter" idx="10"/>
          </p:nvPr>
        </p:nvSpPr>
        <p:spPr/>
        <p:txBody>
          <a:bodyPr/>
          <a:lstStyle/>
          <a:p>
            <a:fld id="{2891999C-A07B-4CBB-BEEB-865AC231A76F}" type="slidenum">
              <a:rPr lang="nb-NO" smtClean="0"/>
              <a:t>12</a:t>
            </a:fld>
            <a:endParaRPr lang="nb-NO"/>
          </a:p>
        </p:txBody>
      </p:sp>
    </p:spTree>
    <p:extLst>
      <p:ext uri="{BB962C8B-B14F-4D97-AF65-F5344CB8AC3E}">
        <p14:creationId xmlns:p14="http://schemas.microsoft.com/office/powerpoint/2010/main" val="3640805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There is good evidence that multi-component exercise with sufficient intensity improves global physical and cognitive functions and activities of daily living skills. There is also good evidence that group-based cognitive stimulation improves cognitive functions, social interaction and quality of life. This synthesis also highlights the potential importance of group activities to improve social integration for people with dementia. Future research should investigate longer-term specific outcomes, consider the severity and types of dementia, and investigate mechanisms of change.</a:t>
            </a:r>
            <a:endParaRPr lang="nb-NO" dirty="0"/>
          </a:p>
        </p:txBody>
      </p:sp>
      <p:sp>
        <p:nvSpPr>
          <p:cNvPr id="4" name="Plassholder for lysbildenummer 3"/>
          <p:cNvSpPr>
            <a:spLocks noGrp="1"/>
          </p:cNvSpPr>
          <p:nvPr>
            <p:ph type="sldNum" sz="quarter" idx="10"/>
          </p:nvPr>
        </p:nvSpPr>
        <p:spPr/>
        <p:txBody>
          <a:bodyPr/>
          <a:lstStyle/>
          <a:p>
            <a:fld id="{2891999C-A07B-4CBB-BEEB-865AC231A76F}" type="slidenum">
              <a:rPr lang="nb-NO" smtClean="0"/>
              <a:t>21</a:t>
            </a:fld>
            <a:endParaRPr lang="nb-NO"/>
          </a:p>
        </p:txBody>
      </p:sp>
    </p:spTree>
    <p:extLst>
      <p:ext uri="{BB962C8B-B14F-4D97-AF65-F5344CB8AC3E}">
        <p14:creationId xmlns:p14="http://schemas.microsoft.com/office/powerpoint/2010/main" val="37053686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stretch>
            <a:fillRect/>
          </a:stretch>
        </p:blipFill>
        <p:spPr>
          <a:xfrm>
            <a:off x="3382094" y="1509580"/>
            <a:ext cx="5427812" cy="3838840"/>
          </a:xfrm>
          <a:prstGeom prst="rect">
            <a:avLst/>
          </a:prstGeom>
        </p:spPr>
      </p:pic>
    </p:spTree>
    <p:extLst>
      <p:ext uri="{BB962C8B-B14F-4D97-AF65-F5344CB8AC3E}">
        <p14:creationId xmlns:p14="http://schemas.microsoft.com/office/powerpoint/2010/main" val="3108987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tel, innhold og to bilder #2">
    <p:spTree>
      <p:nvGrpSpPr>
        <p:cNvPr id="1" name=""/>
        <p:cNvGrpSpPr/>
        <p:nvPr/>
      </p:nvGrpSpPr>
      <p:grpSpPr>
        <a:xfrm>
          <a:off x="0" y="0"/>
          <a:ext cx="0" cy="0"/>
          <a:chOff x="0" y="0"/>
          <a:chExt cx="0" cy="0"/>
        </a:xfrm>
      </p:grpSpPr>
      <p:sp>
        <p:nvSpPr>
          <p:cNvPr id="9" name="Picture Placeholder 6"/>
          <p:cNvSpPr>
            <a:spLocks noGrp="1"/>
          </p:cNvSpPr>
          <p:nvPr>
            <p:ph type="pic" sz="quarter" idx="14"/>
          </p:nvPr>
        </p:nvSpPr>
        <p:spPr>
          <a:xfrm>
            <a:off x="6095562" y="0"/>
            <a:ext cx="6095562" cy="6858000"/>
          </a:xfrm>
          <a:prstGeom prst="rect">
            <a:avLst/>
          </a:prstGeom>
          <a:solidFill>
            <a:schemeClr val="bg1">
              <a:lumMod val="95000"/>
            </a:schemeClr>
          </a:solidFill>
        </p:spPr>
        <p:txBody>
          <a:bodyPr lIns="0" tIns="0" rIns="0" bIns="0"/>
          <a:lstStyle>
            <a:lvl1pPr rtl="0">
              <a:defRPr/>
            </a:lvl1pPr>
          </a:lstStyle>
          <a:p>
            <a:r>
              <a:rPr lang="nb-NO"/>
              <a:t>Klikk på ikonet for å legge til et bilde</a:t>
            </a:r>
          </a:p>
        </p:txBody>
      </p:sp>
      <p:sp>
        <p:nvSpPr>
          <p:cNvPr id="7" name="Picture Placeholder 6"/>
          <p:cNvSpPr>
            <a:spLocks noGrp="1"/>
          </p:cNvSpPr>
          <p:nvPr>
            <p:ph type="pic" sz="quarter" idx="13"/>
          </p:nvPr>
        </p:nvSpPr>
        <p:spPr>
          <a:xfrm>
            <a:off x="0" y="0"/>
            <a:ext cx="6095562" cy="6858000"/>
          </a:xfrm>
          <a:prstGeom prst="rect">
            <a:avLst/>
          </a:prstGeom>
          <a:solidFill>
            <a:schemeClr val="bg1">
              <a:lumMod val="95000"/>
            </a:schemeClr>
          </a:solidFill>
        </p:spPr>
        <p:txBody>
          <a:bodyPr lIns="0" tIns="0" rIns="0" bIns="0"/>
          <a:lstStyle/>
          <a:p>
            <a:r>
              <a:rPr lang="nb-NO"/>
              <a:t>Klikk på ikonet for å legge til et bilde</a:t>
            </a:r>
          </a:p>
        </p:txBody>
      </p:sp>
      <p:sp>
        <p:nvSpPr>
          <p:cNvPr id="2" name="Title 1"/>
          <p:cNvSpPr>
            <a:spLocks noGrp="1"/>
          </p:cNvSpPr>
          <p:nvPr>
            <p:ph type="title"/>
          </p:nvPr>
        </p:nvSpPr>
        <p:spPr>
          <a:xfrm>
            <a:off x="6904892" y="1296162"/>
            <a:ext cx="4583723" cy="802022"/>
          </a:xfrm>
        </p:spPr>
        <p:txBody>
          <a:bodyPr/>
          <a:lstStyle>
            <a:lvl1pPr>
              <a:defRPr>
                <a:solidFill>
                  <a:schemeClr val="bg1"/>
                </a:solidFill>
              </a:defRPr>
            </a:lvl1pPr>
          </a:lstStyle>
          <a:p>
            <a:r>
              <a:rPr lang="nb-NO"/>
              <a:t>Klikk for å redigere tittelstil</a:t>
            </a:r>
            <a:endParaRPr lang="nb-NO" dirty="0"/>
          </a:p>
        </p:txBody>
      </p:sp>
      <p:pic>
        <p:nvPicPr>
          <p:cNvPr id="10"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1"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sp>
        <p:nvSpPr>
          <p:cNvPr id="3" name="Date Placeholder 2"/>
          <p:cNvSpPr>
            <a:spLocks noGrp="1"/>
          </p:cNvSpPr>
          <p:nvPr>
            <p:ph type="dt" sz="half" idx="15"/>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6"/>
          </p:nvPr>
        </p:nvSpPr>
        <p:spPr/>
        <p:txBody>
          <a:bodyPr/>
          <a:lstStyle>
            <a:lvl1pPr>
              <a:defRPr>
                <a:solidFill>
                  <a:schemeClr val="bg1"/>
                </a:solidFill>
              </a:defRPr>
            </a:lvl1pPr>
          </a:lstStyle>
          <a:p>
            <a:endParaRPr lang="nb-NO" dirty="0"/>
          </a:p>
        </p:txBody>
      </p:sp>
      <p:sp>
        <p:nvSpPr>
          <p:cNvPr id="5" name="Slide Number Placeholder 4"/>
          <p:cNvSpPr>
            <a:spLocks noGrp="1"/>
          </p:cNvSpPr>
          <p:nvPr>
            <p:ph type="sldNum" sz="quarter" idx="17"/>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2655738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tel og heldekkende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a:prstGeom prst="rect">
            <a:avLst/>
          </a:prstGeom>
          <a:solidFill>
            <a:schemeClr val="bg1">
              <a:lumMod val="95000"/>
            </a:schemeClr>
          </a:solidFill>
        </p:spPr>
        <p:txBody>
          <a:bodyPr lIns="0" tIns="0" rIns="0" bIns="0"/>
          <a:lstStyle/>
          <a:p>
            <a:r>
              <a:rPr lang="nb-NO"/>
              <a:t>Klikk på ikonet for å legge til et bilde</a:t>
            </a:r>
          </a:p>
        </p:txBody>
      </p:sp>
      <p:sp>
        <p:nvSpPr>
          <p:cNvPr id="2" name="Title 1"/>
          <p:cNvSpPr>
            <a:spLocks noGrp="1"/>
          </p:cNvSpPr>
          <p:nvPr>
            <p:ph type="title"/>
          </p:nvPr>
        </p:nvSpPr>
        <p:spPr>
          <a:xfrm>
            <a:off x="961292" y="1296162"/>
            <a:ext cx="10392508" cy="1605801"/>
          </a:xfrm>
        </p:spPr>
        <p:txBody>
          <a:bodyPr/>
          <a:lstStyle>
            <a:lvl1pPr>
              <a:defRPr>
                <a:solidFill>
                  <a:schemeClr val="bg1"/>
                </a:solidFill>
              </a:defRPr>
            </a:lvl1pPr>
          </a:lstStyle>
          <a:p>
            <a:r>
              <a:rPr lang="nb-NO"/>
              <a:t>Klikk for å redigere tittelstil</a:t>
            </a:r>
            <a:endParaRPr lang="nb-NO" dirty="0"/>
          </a:p>
        </p:txBody>
      </p:sp>
      <p:pic>
        <p:nvPicPr>
          <p:cNvPr id="9"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0"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sp>
        <p:nvSpPr>
          <p:cNvPr id="3" name="Date Placeholder 2"/>
          <p:cNvSpPr>
            <a:spLocks noGrp="1"/>
          </p:cNvSpPr>
          <p:nvPr>
            <p:ph type="dt" sz="half" idx="14"/>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5"/>
          </p:nvPr>
        </p:nvSpPr>
        <p:spPr/>
        <p:txBody>
          <a:bodyPr/>
          <a:lstStyle>
            <a:lvl1pPr>
              <a:defRPr>
                <a:solidFill>
                  <a:schemeClr val="bg1"/>
                </a:solidFill>
              </a:defRPr>
            </a:lvl1pPr>
          </a:lstStyle>
          <a:p>
            <a:endParaRPr lang="nb-NO" dirty="0"/>
          </a:p>
        </p:txBody>
      </p:sp>
      <p:sp>
        <p:nvSpPr>
          <p:cNvPr id="5" name="Slide Number Placeholder 4"/>
          <p:cNvSpPr>
            <a:spLocks noGrp="1"/>
          </p:cNvSpPr>
          <p:nvPr>
            <p:ph type="sldNum" sz="quarter" idx="16"/>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3289442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p>
        </p:txBody>
      </p:sp>
      <p:sp>
        <p:nvSpPr>
          <p:cNvPr id="3" name="Date Placeholder 2"/>
          <p:cNvSpPr>
            <a:spLocks noGrp="1"/>
          </p:cNvSpPr>
          <p:nvPr>
            <p:ph type="dt" sz="half" idx="10"/>
          </p:nvPr>
        </p:nvSpPr>
        <p:spPr/>
        <p:txBody>
          <a:bodyPr/>
          <a:lstStyle/>
          <a:p>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3235917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Kun bunnteks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707813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m. vaffel">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2117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6966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Rectangle 6"/>
          <p:cNvSpPr/>
          <p:nvPr userDrawn="1"/>
        </p:nvSpPr>
        <p:spPr>
          <a:xfrm>
            <a:off x="0" y="4798800"/>
            <a:ext cx="12192000" cy="205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le 1"/>
          <p:cNvSpPr>
            <a:spLocks noGrp="1"/>
          </p:cNvSpPr>
          <p:nvPr>
            <p:ph type="ctrTitle" hasCustomPrompt="1"/>
          </p:nvPr>
        </p:nvSpPr>
        <p:spPr>
          <a:xfrm>
            <a:off x="1524000" y="1205062"/>
            <a:ext cx="9144000" cy="1877225"/>
          </a:xfrm>
        </p:spPr>
        <p:txBody>
          <a:bodyPr anchor="b"/>
          <a:lstStyle>
            <a:lvl1pPr algn="ctr">
              <a:defRPr sz="6000" b="1" cap="none" baseline="0">
                <a:solidFill>
                  <a:schemeClr val="bg1"/>
                </a:solidFill>
              </a:defRPr>
            </a:lvl1pPr>
          </a:lstStyle>
          <a:p>
            <a:r>
              <a:rPr lang="en-US" dirty="0" err="1"/>
              <a:t>Tittel</a:t>
            </a:r>
            <a:endParaRPr lang="nb-NO" dirty="0"/>
          </a:p>
        </p:txBody>
      </p:sp>
      <p:sp>
        <p:nvSpPr>
          <p:cNvPr id="3" name="Subtitle 2"/>
          <p:cNvSpPr>
            <a:spLocks noGrp="1"/>
          </p:cNvSpPr>
          <p:nvPr>
            <p:ph type="subTitle" idx="1" hasCustomPrompt="1"/>
          </p:nvPr>
        </p:nvSpPr>
        <p:spPr>
          <a:xfrm>
            <a:off x="1524000" y="3174363"/>
            <a:ext cx="9144000" cy="715285"/>
          </a:xfrm>
        </p:spPr>
        <p:txBody>
          <a:bodyPr/>
          <a:lstStyle>
            <a:lvl1pPr marL="0" indent="0" algn="ctr">
              <a:buNone/>
              <a:defRPr sz="24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Undertittel</a:t>
            </a:r>
            <a:endParaRPr lang="nb-NO" dirty="0"/>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08271" y="5239132"/>
            <a:ext cx="1575459" cy="1114249"/>
          </a:xfrm>
          <a:prstGeom prst="rect">
            <a:avLst/>
          </a:prstGeom>
        </p:spPr>
      </p:pic>
      <p:sp>
        <p:nvSpPr>
          <p:cNvPr id="6"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671059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2"/>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07033" y="5238000"/>
            <a:ext cx="1577935" cy="1116000"/>
          </a:xfrm>
          <a:prstGeom prst="rect">
            <a:avLst/>
          </a:prstGeom>
        </p:spPr>
      </p:pic>
      <p:sp>
        <p:nvSpPr>
          <p:cNvPr id="6"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Title 1"/>
          <p:cNvSpPr>
            <a:spLocks noGrp="1"/>
          </p:cNvSpPr>
          <p:nvPr>
            <p:ph type="ctrTitle" hasCustomPrompt="1"/>
          </p:nvPr>
        </p:nvSpPr>
        <p:spPr>
          <a:xfrm>
            <a:off x="1524000" y="1205062"/>
            <a:ext cx="9144000" cy="1877225"/>
          </a:xfrm>
        </p:spPr>
        <p:txBody>
          <a:bodyPr anchor="b"/>
          <a:lstStyle>
            <a:lvl1pPr algn="ctr">
              <a:defRPr sz="6000" b="1" cap="none" baseline="0">
                <a:solidFill>
                  <a:schemeClr val="bg1"/>
                </a:solidFill>
              </a:defRPr>
            </a:lvl1pPr>
          </a:lstStyle>
          <a:p>
            <a:r>
              <a:rPr lang="en-US" dirty="0" err="1"/>
              <a:t>Tittel</a:t>
            </a:r>
            <a:endParaRPr lang="nb-NO" dirty="0"/>
          </a:p>
        </p:txBody>
      </p:sp>
      <p:sp>
        <p:nvSpPr>
          <p:cNvPr id="8" name="Subtitle 2"/>
          <p:cNvSpPr>
            <a:spLocks noGrp="1"/>
          </p:cNvSpPr>
          <p:nvPr>
            <p:ph type="subTitle" idx="1" hasCustomPrompt="1"/>
          </p:nvPr>
        </p:nvSpPr>
        <p:spPr>
          <a:xfrm>
            <a:off x="1524000" y="3174363"/>
            <a:ext cx="9144000" cy="715285"/>
          </a:xfrm>
        </p:spPr>
        <p:txBody>
          <a:bodyPr/>
          <a:lstStyle>
            <a:lvl1pPr marL="0" indent="0" algn="ctr">
              <a:buNone/>
              <a:defRPr sz="24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Undertittel</a:t>
            </a:r>
            <a:endParaRPr lang="nb-NO" dirty="0"/>
          </a:p>
        </p:txBody>
      </p:sp>
    </p:spTree>
    <p:extLst>
      <p:ext uri="{BB962C8B-B14F-4D97-AF65-F5344CB8AC3E}">
        <p14:creationId xmlns:p14="http://schemas.microsoft.com/office/powerpoint/2010/main" val="2425409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accent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stretch>
            <a:fillRect/>
          </a:stretch>
        </p:blipFill>
        <p:spPr>
          <a:xfrm>
            <a:off x="3382094" y="1509580"/>
            <a:ext cx="5427812" cy="3838839"/>
          </a:xfrm>
          <a:prstGeom prst="rect">
            <a:avLst/>
          </a:prstGeom>
        </p:spPr>
      </p:pic>
      <p:sp>
        <p:nvSpPr>
          <p:cNvPr id="3"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698221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887091"/>
            <a:ext cx="10515600" cy="1933575"/>
          </a:xfrm>
        </p:spPr>
        <p:txBody>
          <a:bodyPr anchor="b"/>
          <a:lstStyle>
            <a:lvl1pPr>
              <a:defRPr sz="6000" b="1" cap="none" baseline="0">
                <a:solidFill>
                  <a:schemeClr val="bg1"/>
                </a:solidFill>
              </a:defRPr>
            </a:lvl1pPr>
          </a:lstStyle>
          <a:p>
            <a:r>
              <a:rPr lang="en-US" dirty="0"/>
              <a:t>Click to edit Master title style</a:t>
            </a:r>
            <a:endParaRPr lang="nb-NO" dirty="0"/>
          </a:p>
        </p:txBody>
      </p:sp>
      <p:sp>
        <p:nvSpPr>
          <p:cNvPr id="3" name="Text Placeholder 2"/>
          <p:cNvSpPr>
            <a:spLocks noGrp="1"/>
          </p:cNvSpPr>
          <p:nvPr>
            <p:ph type="body" idx="1"/>
          </p:nvPr>
        </p:nvSpPr>
        <p:spPr>
          <a:xfrm>
            <a:off x="831850" y="2923854"/>
            <a:ext cx="10515600" cy="840819"/>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12" name="Picture 11"/>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9301658" y="4651764"/>
            <a:ext cx="2268041" cy="1505220"/>
          </a:xfrm>
          <a:prstGeom prst="rect">
            <a:avLst/>
          </a:prstGeom>
        </p:spPr>
      </p:pic>
      <p:sp>
        <p:nvSpPr>
          <p:cNvPr id="7"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Freeform: Shape 7"/>
          <p:cNvSpPr/>
          <p:nvPr userDrawn="1"/>
        </p:nvSpPr>
        <p:spPr>
          <a:xfrm flipH="1" flipV="1">
            <a:off x="0" y="0"/>
            <a:ext cx="12191999" cy="6858000"/>
          </a:xfrm>
          <a:custGeom>
            <a:avLst/>
            <a:gdLst>
              <a:gd name="connsiteX0" fmla="*/ 0 w 12136837"/>
              <a:gd name="connsiteY0" fmla="*/ 0 h 6832976"/>
              <a:gd name="connsiteX1" fmla="*/ 12136837 w 12136837"/>
              <a:gd name="connsiteY1" fmla="*/ 0 h 6832976"/>
              <a:gd name="connsiteX2" fmla="*/ 0 w 12136837"/>
              <a:gd name="connsiteY2" fmla="*/ 6832976 h 6832976"/>
            </a:gdLst>
            <a:ahLst/>
            <a:cxnLst>
              <a:cxn ang="0">
                <a:pos x="connsiteX0" y="connsiteY0"/>
              </a:cxn>
              <a:cxn ang="0">
                <a:pos x="connsiteX1" y="connsiteY1"/>
              </a:cxn>
              <a:cxn ang="0">
                <a:pos x="connsiteX2" y="connsiteY2"/>
              </a:cxn>
            </a:cxnLst>
            <a:rect l="l" t="t" r="r" b="b"/>
            <a:pathLst>
              <a:path w="12136837" h="6832976">
                <a:moveTo>
                  <a:pt x="0" y="0"/>
                </a:moveTo>
                <a:lnTo>
                  <a:pt x="12136837" y="0"/>
                </a:lnTo>
                <a:lnTo>
                  <a:pt x="0" y="6832976"/>
                </a:lnTo>
                <a:close/>
              </a:path>
            </a:pathLst>
          </a:custGeom>
          <a:solidFill>
            <a:schemeClr val="bg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166426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7" name="Title 6"/>
          <p:cNvSpPr>
            <a:spLocks noGrp="1"/>
          </p:cNvSpPr>
          <p:nvPr>
            <p:ph type="title"/>
          </p:nvPr>
        </p:nvSpPr>
        <p:spPr/>
        <p:txBody>
          <a:bodyPr/>
          <a:lstStyle/>
          <a:p>
            <a:r>
              <a:rPr lang="nb-NO"/>
              <a:t>Klikk for å redigere tittelstil</a:t>
            </a:r>
            <a:endParaRPr lang="nb-NO" dirty="0"/>
          </a:p>
        </p:txBody>
      </p:sp>
      <p:sp>
        <p:nvSpPr>
          <p:cNvPr id="2" name="Date Placeholder 1"/>
          <p:cNvSpPr>
            <a:spLocks noGrp="1"/>
          </p:cNvSpPr>
          <p:nvPr>
            <p:ph type="dt" sz="half" idx="10"/>
          </p:nvPr>
        </p:nvSpPr>
        <p:spPr/>
        <p:txBody>
          <a:bodyPr/>
          <a:lstStyle/>
          <a:p>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718093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2">
    <p:bg>
      <p:bgPr>
        <a:solidFill>
          <a:schemeClr val="tx2"/>
        </a:solidFill>
        <a:effectLst/>
      </p:bgPr>
    </p:bg>
    <p:spTree>
      <p:nvGrpSpPr>
        <p:cNvPr id="1" name=""/>
        <p:cNvGrpSpPr/>
        <p:nvPr/>
      </p:nvGrpSpPr>
      <p:grpSpPr>
        <a:xfrm>
          <a:off x="0" y="0"/>
          <a:ext cx="0" cy="0"/>
          <a:chOff x="0" y="0"/>
          <a:chExt cx="0" cy="0"/>
        </a:xfrm>
      </p:grpSpPr>
      <p:sp>
        <p:nvSpPr>
          <p:cNvPr id="8" name="Freeform: Shape 7"/>
          <p:cNvSpPr/>
          <p:nvPr userDrawn="1"/>
        </p:nvSpPr>
        <p:spPr>
          <a:xfrm flipH="1" flipV="1">
            <a:off x="0" y="0"/>
            <a:ext cx="12191999" cy="6858000"/>
          </a:xfrm>
          <a:custGeom>
            <a:avLst/>
            <a:gdLst>
              <a:gd name="connsiteX0" fmla="*/ 0 w 12136837"/>
              <a:gd name="connsiteY0" fmla="*/ 0 h 6832976"/>
              <a:gd name="connsiteX1" fmla="*/ 12136837 w 12136837"/>
              <a:gd name="connsiteY1" fmla="*/ 0 h 6832976"/>
              <a:gd name="connsiteX2" fmla="*/ 0 w 12136837"/>
              <a:gd name="connsiteY2" fmla="*/ 6832976 h 6832976"/>
            </a:gdLst>
            <a:ahLst/>
            <a:cxnLst>
              <a:cxn ang="0">
                <a:pos x="connsiteX0" y="connsiteY0"/>
              </a:cxn>
              <a:cxn ang="0">
                <a:pos x="connsiteX1" y="connsiteY1"/>
              </a:cxn>
              <a:cxn ang="0">
                <a:pos x="connsiteX2" y="connsiteY2"/>
              </a:cxn>
            </a:cxnLst>
            <a:rect l="l" t="t" r="r" b="b"/>
            <a:pathLst>
              <a:path w="12136837" h="6832976">
                <a:moveTo>
                  <a:pt x="0" y="0"/>
                </a:moveTo>
                <a:lnTo>
                  <a:pt x="12136837" y="0"/>
                </a:lnTo>
                <a:lnTo>
                  <a:pt x="0" y="6832976"/>
                </a:lnTo>
                <a:close/>
              </a:path>
            </a:pathLst>
          </a:custGeom>
          <a:solidFill>
            <a:schemeClr val="bg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9" name="Group 8"/>
          <p:cNvGrpSpPr>
            <a:grpSpLocks noChangeAspect="1"/>
          </p:cNvGrpSpPr>
          <p:nvPr userDrawn="1"/>
        </p:nvGrpSpPr>
        <p:grpSpPr>
          <a:xfrm>
            <a:off x="9280225" y="4631506"/>
            <a:ext cx="2104441" cy="1537200"/>
            <a:chOff x="4146550" y="1098550"/>
            <a:chExt cx="1360488" cy="993775"/>
          </a:xfrm>
          <a:solidFill>
            <a:schemeClr val="bg1">
              <a:alpha val="10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Title 1"/>
          <p:cNvSpPr>
            <a:spLocks noGrp="1"/>
          </p:cNvSpPr>
          <p:nvPr>
            <p:ph type="title"/>
          </p:nvPr>
        </p:nvSpPr>
        <p:spPr>
          <a:xfrm>
            <a:off x="831850" y="887091"/>
            <a:ext cx="10515600" cy="1933575"/>
          </a:xfrm>
        </p:spPr>
        <p:txBody>
          <a:bodyPr anchor="b"/>
          <a:lstStyle>
            <a:lvl1pPr>
              <a:defRPr sz="6000" b="1" cap="none" baseline="0">
                <a:solidFill>
                  <a:schemeClr val="bg1"/>
                </a:solidFill>
              </a:defRPr>
            </a:lvl1pPr>
          </a:lstStyle>
          <a:p>
            <a:r>
              <a:rPr lang="en-US" dirty="0"/>
              <a:t>Click to edit Master title style</a:t>
            </a:r>
            <a:endParaRPr lang="nb-NO" dirty="0"/>
          </a:p>
        </p:txBody>
      </p:sp>
      <p:sp>
        <p:nvSpPr>
          <p:cNvPr id="3" name="Text Placeholder 2"/>
          <p:cNvSpPr>
            <a:spLocks noGrp="1"/>
          </p:cNvSpPr>
          <p:nvPr>
            <p:ph type="body" idx="1"/>
          </p:nvPr>
        </p:nvSpPr>
        <p:spPr>
          <a:xfrm>
            <a:off x="831850" y="2923854"/>
            <a:ext cx="10515600" cy="840819"/>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413065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itat">
    <p:bg>
      <p:bgPr>
        <a:solidFill>
          <a:schemeClr val="accent1"/>
        </a:solidFill>
        <a:effectLst/>
      </p:bgPr>
    </p:bg>
    <p:spTree>
      <p:nvGrpSpPr>
        <p:cNvPr id="1" name=""/>
        <p:cNvGrpSpPr/>
        <p:nvPr/>
      </p:nvGrpSpPr>
      <p:grpSpPr>
        <a:xfrm>
          <a:off x="0" y="0"/>
          <a:ext cx="0" cy="0"/>
          <a:chOff x="0" y="0"/>
          <a:chExt cx="0" cy="0"/>
        </a:xfrm>
      </p:grpSpPr>
      <p:sp>
        <p:nvSpPr>
          <p:cNvPr id="2" name="fargevalg" hidden="1"/>
          <p:cNvSpPr/>
          <p:nvPr userDrawn="1"/>
        </p:nvSpPr>
        <p:spPr>
          <a:xfrm>
            <a:off x="1610686" y="-427839"/>
            <a:ext cx="302004" cy="503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10" name="Group 9"/>
          <p:cNvGrpSpPr/>
          <p:nvPr userDrawn="1"/>
        </p:nvGrpSpPr>
        <p:grpSpPr>
          <a:xfrm>
            <a:off x="2836740" y="1048258"/>
            <a:ext cx="6518519" cy="4761484"/>
            <a:chOff x="4146550" y="1098550"/>
            <a:chExt cx="1360488" cy="993775"/>
          </a:xfrm>
          <a:solidFill>
            <a:srgbClr val="FFFFFF">
              <a:alpha val="9000"/>
            </a:srgbClr>
          </a:solidFill>
        </p:grpSpPr>
        <p:sp>
          <p:nvSpPr>
            <p:cNvPr id="11"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17" name="Text Placeholder 15"/>
          <p:cNvSpPr>
            <a:spLocks noGrp="1"/>
          </p:cNvSpPr>
          <p:nvPr>
            <p:ph type="body" sz="quarter" idx="10" hasCustomPrompt="1"/>
          </p:nvPr>
        </p:nvSpPr>
        <p:spPr>
          <a:xfrm>
            <a:off x="1348153" y="1004775"/>
            <a:ext cx="9495693" cy="4848450"/>
          </a:xfrm>
          <a:prstGeom prst="rect">
            <a:avLst/>
          </a:prstGeom>
        </p:spPr>
        <p:txBody>
          <a:bodyPr lIns="0" tIns="0" rIns="0" bIns="0" anchor="ctr"/>
          <a:lstStyle>
            <a:lvl1pPr marL="0" indent="0" algn="ctr">
              <a:lnSpc>
                <a:spcPct val="100000"/>
              </a:lnSpc>
              <a:spcBef>
                <a:spcPts val="0"/>
              </a:spcBef>
              <a:spcAft>
                <a:spcPts val="2000"/>
              </a:spcAft>
              <a:buFont typeface="Arial" panose="020B0604020202020204" pitchFamily="34" charset="0"/>
              <a:buChar char="​"/>
              <a:defRPr sz="6000" b="1" cap="none" spc="50" baseline="0">
                <a:solidFill>
                  <a:schemeClr val="bg1"/>
                </a:solidFill>
                <a:latin typeface="+mj-lt"/>
              </a:defRPr>
            </a:lvl1pPr>
            <a:lvl2pPr marL="0" indent="0" algn="ctr">
              <a:buFont typeface="Arial" panose="020B0604020202020204" pitchFamily="34" charset="0"/>
              <a:buChar char="​"/>
              <a:defRPr b="1" cap="none" spc="50" baseline="0">
                <a:solidFill>
                  <a:schemeClr val="bg1"/>
                </a:solidFill>
                <a:latin typeface="Calibri" panose="020F0502020204030204" pitchFamily="34" charset="0"/>
                <a:cs typeface="Arial" panose="020B0604020202020204" pitchFamily="34" charset="0"/>
              </a:defRPr>
            </a:lvl2pPr>
          </a:lstStyle>
          <a:p>
            <a:pPr lvl="0"/>
            <a:r>
              <a:rPr lang="en-US" dirty="0"/>
              <a:t>“</a:t>
            </a:r>
            <a:r>
              <a:rPr lang="en-US" dirty="0" err="1"/>
              <a:t>Sitat</a:t>
            </a:r>
            <a:r>
              <a:rPr lang="en-US" dirty="0"/>
              <a:t>”</a:t>
            </a:r>
          </a:p>
          <a:p>
            <a:pPr lvl="1"/>
            <a:r>
              <a:rPr lang="en-US" dirty="0" err="1"/>
              <a:t>Navn</a:t>
            </a:r>
            <a:r>
              <a:rPr lang="en-US" dirty="0"/>
              <a:t> </a:t>
            </a:r>
            <a:r>
              <a:rPr lang="en-US" dirty="0" err="1"/>
              <a:t>Navnesen</a:t>
            </a:r>
            <a:endParaRPr lang="en-US" dirty="0"/>
          </a:p>
        </p:txBody>
      </p:sp>
    </p:spTree>
    <p:extLst>
      <p:ext uri="{BB962C8B-B14F-4D97-AF65-F5344CB8AC3E}">
        <p14:creationId xmlns:p14="http://schemas.microsoft.com/office/powerpoint/2010/main" val="189907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0" name="Title 9"/>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0"/>
          </p:nvPr>
        </p:nvSpPr>
        <p:spPr/>
        <p:txBody>
          <a:bodyPr/>
          <a:lstStyle/>
          <a:p>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66592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2"/>
          <p:cNvSpPr>
            <a:spLocks noGrp="1"/>
          </p:cNvSpPr>
          <p:nvPr>
            <p:ph idx="1"/>
          </p:nvPr>
        </p:nvSpPr>
        <p:spPr>
          <a:xfrm>
            <a:off x="961293" y="1449608"/>
            <a:ext cx="5076635" cy="472735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9" name="Content Placeholder 2"/>
          <p:cNvSpPr>
            <a:spLocks noGrp="1"/>
          </p:cNvSpPr>
          <p:nvPr>
            <p:ph idx="13"/>
          </p:nvPr>
        </p:nvSpPr>
        <p:spPr>
          <a:xfrm>
            <a:off x="6277164" y="1449608"/>
            <a:ext cx="5076635" cy="472735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3" name="Title 2"/>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710922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61293" y="1444119"/>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p:cNvSpPr>
            <a:spLocks noGrp="1"/>
          </p:cNvSpPr>
          <p:nvPr>
            <p:ph type="body" sz="quarter" idx="3"/>
          </p:nvPr>
        </p:nvSpPr>
        <p:spPr>
          <a:xfrm>
            <a:off x="6277165" y="1444119"/>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Content Placeholder 2"/>
          <p:cNvSpPr>
            <a:spLocks noGrp="1"/>
          </p:cNvSpPr>
          <p:nvPr>
            <p:ph idx="13"/>
          </p:nvPr>
        </p:nvSpPr>
        <p:spPr>
          <a:xfrm>
            <a:off x="961293" y="2268030"/>
            <a:ext cx="5076635" cy="390890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1" name="Content Placeholder 2"/>
          <p:cNvSpPr>
            <a:spLocks noGrp="1"/>
          </p:cNvSpPr>
          <p:nvPr>
            <p:ph idx="14"/>
          </p:nvPr>
        </p:nvSpPr>
        <p:spPr>
          <a:xfrm>
            <a:off x="6277164" y="2268030"/>
            <a:ext cx="5076635" cy="390890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2" name="Title 1"/>
          <p:cNvSpPr>
            <a:spLocks noGrp="1"/>
          </p:cNvSpPr>
          <p:nvPr>
            <p:ph type="title"/>
          </p:nvPr>
        </p:nvSpPr>
        <p:spPr/>
        <p:txBody>
          <a:bodyPr/>
          <a:lstStyle/>
          <a:p>
            <a:r>
              <a:rPr lang="en-US"/>
              <a:t>Click to edit Master title style</a:t>
            </a:r>
            <a:endParaRPr lang="nb-NO"/>
          </a:p>
        </p:txBody>
      </p:sp>
      <p:sp>
        <p:nvSpPr>
          <p:cNvPr id="4" name="Date Placeholder 3"/>
          <p:cNvSpPr>
            <a:spLocks noGrp="1"/>
          </p:cNvSpPr>
          <p:nvPr>
            <p:ph type="dt" sz="half" idx="15"/>
          </p:nvPr>
        </p:nvSpPr>
        <p:spPr/>
        <p:txBody>
          <a:bodyPr/>
          <a:lstStyle/>
          <a:p>
            <a:endParaRPr lang="nb-NO" dirty="0"/>
          </a:p>
        </p:txBody>
      </p:sp>
      <p:sp>
        <p:nvSpPr>
          <p:cNvPr id="6" name="Footer Placeholder 5"/>
          <p:cNvSpPr>
            <a:spLocks noGrp="1"/>
          </p:cNvSpPr>
          <p:nvPr>
            <p:ph type="ftr" sz="quarter" idx="16"/>
          </p:nvPr>
        </p:nvSpPr>
        <p:spPr/>
        <p:txBody>
          <a:bodyPr/>
          <a:lstStyle/>
          <a:p>
            <a:endParaRPr lang="nb-NO" dirty="0"/>
          </a:p>
        </p:txBody>
      </p:sp>
      <p:sp>
        <p:nvSpPr>
          <p:cNvPr id="7" name="Slide Number Placeholder 6"/>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48214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6858000"/>
          </a:xfrm>
          <a:prstGeom prst="rect">
            <a:avLst/>
          </a:prstGeom>
          <a:solidFill>
            <a:schemeClr val="bg2">
              <a:lumMod val="75000"/>
            </a:schemeClr>
          </a:solidFill>
        </p:spPr>
        <p:txBody>
          <a:bodyPr lIns="0" tIns="0" rIns="0" bIns="0"/>
          <a:lstStyle/>
          <a:p>
            <a:endParaRPr lang="nb-NO"/>
          </a:p>
        </p:txBody>
      </p:sp>
      <p:sp>
        <p:nvSpPr>
          <p:cNvPr id="8" name="Content Placeholder 2"/>
          <p:cNvSpPr>
            <a:spLocks noGrp="1"/>
          </p:cNvSpPr>
          <p:nvPr>
            <p:ph idx="1"/>
          </p:nvPr>
        </p:nvSpPr>
        <p:spPr>
          <a:xfrm>
            <a:off x="961292"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3" name="Title 2"/>
          <p:cNvSpPr>
            <a:spLocks noGrp="1"/>
          </p:cNvSpPr>
          <p:nvPr>
            <p:ph type="title"/>
          </p:nvPr>
        </p:nvSpPr>
        <p:spPr>
          <a:xfrm>
            <a:off x="961292" y="479733"/>
            <a:ext cx="4583723" cy="802022"/>
          </a:xfrm>
        </p:spPr>
        <p:txBody>
          <a:bodyPr>
            <a:normAutofit/>
          </a:bodyPr>
          <a:lstStyle>
            <a:lvl1pPr>
              <a:lnSpc>
                <a:spcPct val="70000"/>
              </a:lnSpc>
              <a:defRPr sz="3700"/>
            </a:lvl1pPr>
          </a:lstStyle>
          <a:p>
            <a:r>
              <a:rPr lang="en-US" dirty="0"/>
              <a:t>Click to edit Master title style</a:t>
            </a:r>
            <a:endParaRPr lang="nb-NO" dirty="0"/>
          </a:p>
        </p:txBody>
      </p:sp>
      <p:grpSp>
        <p:nvGrpSpPr>
          <p:cNvPr id="5" name="Group 4"/>
          <p:cNvGrpSpPr/>
          <p:nvPr userDrawn="1"/>
        </p:nvGrpSpPr>
        <p:grpSpPr>
          <a:xfrm>
            <a:off x="-1669143" y="1697173"/>
            <a:ext cx="7808648" cy="5703865"/>
            <a:chOff x="4146550" y="1098550"/>
            <a:chExt cx="1360488" cy="993775"/>
          </a:xfrm>
          <a:solidFill>
            <a:schemeClr val="tx1">
              <a:alpha val="3000"/>
            </a:schemeClr>
          </a:solidFill>
        </p:grpSpPr>
        <p:sp>
          <p:nvSpPr>
            <p:cNvPr id="6"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0"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11" name="Slide Number Placeholder 10"/>
          <p:cNvSpPr>
            <a:spLocks noGrp="1"/>
          </p:cNvSpPr>
          <p:nvPr>
            <p:ph type="sldNum" sz="quarter" idx="16"/>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429280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tel, innhold og 2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chemeClr val="bg2">
              <a:lumMod val="75000"/>
            </a:schemeClr>
          </a:solidFill>
        </p:spPr>
        <p:txBody>
          <a:bodyPr lIns="0" tIns="0" rIns="0" bIns="0"/>
          <a:lstStyle/>
          <a:p>
            <a:endParaRPr lang="nb-NO"/>
          </a:p>
        </p:txBody>
      </p:sp>
      <p:sp>
        <p:nvSpPr>
          <p:cNvPr id="11" name="Picture Placeholder 6"/>
          <p:cNvSpPr>
            <a:spLocks noGrp="1"/>
          </p:cNvSpPr>
          <p:nvPr>
            <p:ph type="pic" sz="quarter" idx="14"/>
          </p:nvPr>
        </p:nvSpPr>
        <p:spPr>
          <a:xfrm>
            <a:off x="6096438" y="3423823"/>
            <a:ext cx="6095562" cy="3427200"/>
          </a:xfrm>
          <a:prstGeom prst="rect">
            <a:avLst/>
          </a:prstGeom>
          <a:solidFill>
            <a:schemeClr val="bg2">
              <a:lumMod val="75000"/>
            </a:schemeClr>
          </a:solidFill>
        </p:spPr>
        <p:txBody>
          <a:bodyPr lIns="0" tIns="0" rIns="0" bIns="0"/>
          <a:lstStyle/>
          <a:p>
            <a:endParaRPr lang="nb-NO"/>
          </a:p>
        </p:txBody>
      </p:sp>
      <p:grpSp>
        <p:nvGrpSpPr>
          <p:cNvPr id="16" name="Group 15"/>
          <p:cNvGrpSpPr/>
          <p:nvPr userDrawn="1"/>
        </p:nvGrpSpPr>
        <p:grpSpPr>
          <a:xfrm>
            <a:off x="-1669143" y="1697173"/>
            <a:ext cx="7808648" cy="5703865"/>
            <a:chOff x="4146550" y="1098550"/>
            <a:chExt cx="1360488" cy="993775"/>
          </a:xfrm>
          <a:solidFill>
            <a:schemeClr val="tx1">
              <a:alpha val="3000"/>
            </a:schemeClr>
          </a:solidFill>
        </p:grpSpPr>
        <p:sp>
          <p:nvSpPr>
            <p:cNvPr id="17"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8"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9"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Date Placeholder 1"/>
          <p:cNvSpPr>
            <a:spLocks noGrp="1"/>
          </p:cNvSpPr>
          <p:nvPr>
            <p:ph type="dt" sz="half" idx="15"/>
          </p:nvPr>
        </p:nvSpPr>
        <p:spPr/>
        <p:txBody>
          <a:bodyPr/>
          <a:lstStyle/>
          <a:p>
            <a:endParaRPr lang="nb-NO" dirty="0"/>
          </a:p>
        </p:txBody>
      </p:sp>
      <p:sp>
        <p:nvSpPr>
          <p:cNvPr id="4" name="Footer Placeholder 3"/>
          <p:cNvSpPr>
            <a:spLocks noGrp="1"/>
          </p:cNvSpPr>
          <p:nvPr>
            <p:ph type="ftr" sz="quarter" idx="16"/>
          </p:nvPr>
        </p:nvSpPr>
        <p:spPr/>
        <p:txBody>
          <a:bodyPr/>
          <a:lstStyle/>
          <a:p>
            <a:endParaRPr lang="nb-NO" dirty="0"/>
          </a:p>
        </p:txBody>
      </p:sp>
      <p:sp>
        <p:nvSpPr>
          <p:cNvPr id="5" name="Slide Number Placeholder 4"/>
          <p:cNvSpPr>
            <a:spLocks noGrp="1"/>
          </p:cNvSpPr>
          <p:nvPr>
            <p:ph type="sldNum" sz="quarter" idx="17"/>
          </p:nvPr>
        </p:nvSpPr>
        <p:spPr/>
        <p:txBody>
          <a:bodyPr/>
          <a:lstStyle/>
          <a:p>
            <a:fld id="{6B0D5849-9122-4678-A1C2-6961B5A9BEF2}" type="slidenum">
              <a:rPr lang="nb-NO" smtClean="0"/>
              <a:pPr/>
              <a:t>‹#›</a:t>
            </a:fld>
            <a:endParaRPr lang="nb-NO"/>
          </a:p>
        </p:txBody>
      </p:sp>
      <p:sp>
        <p:nvSpPr>
          <p:cNvPr id="13" name="Content Placeholder 2">
            <a:extLst>
              <a:ext uri="{FF2B5EF4-FFF2-40B4-BE49-F238E27FC236}">
                <a16:creationId xmlns:a16="http://schemas.microsoft.com/office/drawing/2014/main" id="{FC775331-97A0-4069-8BF4-A0439117F4FC}"/>
              </a:ext>
            </a:extLst>
          </p:cNvPr>
          <p:cNvSpPr>
            <a:spLocks noGrp="1"/>
          </p:cNvSpPr>
          <p:nvPr>
            <p:ph idx="1"/>
          </p:nvPr>
        </p:nvSpPr>
        <p:spPr>
          <a:xfrm>
            <a:off x="961292"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4" name="Title 2">
            <a:extLst>
              <a:ext uri="{FF2B5EF4-FFF2-40B4-BE49-F238E27FC236}">
                <a16:creationId xmlns:a16="http://schemas.microsoft.com/office/drawing/2014/main" id="{6AAD47E9-E591-41C1-9C92-5D29D859FFD5}"/>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en-US" dirty="0"/>
              <a:t>Click to edit Master title style</a:t>
            </a:r>
            <a:endParaRPr lang="nb-NO" dirty="0"/>
          </a:p>
        </p:txBody>
      </p:sp>
    </p:spTree>
    <p:extLst>
      <p:ext uri="{BB962C8B-B14F-4D97-AF65-F5344CB8AC3E}">
        <p14:creationId xmlns:p14="http://schemas.microsoft.com/office/powerpoint/2010/main" val="1271356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chemeClr val="bg2">
              <a:lumMod val="75000"/>
            </a:schemeClr>
          </a:solidFill>
        </p:spPr>
        <p:txBody>
          <a:bodyPr lIns="0" tIns="0" rIns="0" bIns="0"/>
          <a:lstStyle/>
          <a:p>
            <a:endParaRPr lang="nb-NO"/>
          </a:p>
        </p:txBody>
      </p:sp>
      <p:sp>
        <p:nvSpPr>
          <p:cNvPr id="11" name="Picture Placeholder 6"/>
          <p:cNvSpPr>
            <a:spLocks noGrp="1"/>
          </p:cNvSpPr>
          <p:nvPr>
            <p:ph type="pic" sz="quarter" idx="14"/>
          </p:nvPr>
        </p:nvSpPr>
        <p:spPr>
          <a:xfrm>
            <a:off x="6096438" y="3423822"/>
            <a:ext cx="6095562" cy="3434177"/>
          </a:xfrm>
          <a:prstGeom prst="rect">
            <a:avLst/>
          </a:prstGeom>
          <a:solidFill>
            <a:schemeClr val="bg2">
              <a:lumMod val="75000"/>
            </a:schemeClr>
          </a:solidFill>
        </p:spPr>
        <p:txBody>
          <a:bodyPr lIns="0" tIns="0" rIns="0" bIns="0"/>
          <a:lstStyle/>
          <a:p>
            <a:endParaRPr lang="nb-NO"/>
          </a:p>
        </p:txBody>
      </p:sp>
      <p:sp>
        <p:nvSpPr>
          <p:cNvPr id="12" name="Picture Placeholder 6"/>
          <p:cNvSpPr>
            <a:spLocks noGrp="1"/>
          </p:cNvSpPr>
          <p:nvPr>
            <p:ph type="pic" sz="quarter" idx="15"/>
          </p:nvPr>
        </p:nvSpPr>
        <p:spPr>
          <a:xfrm>
            <a:off x="876" y="0"/>
            <a:ext cx="6095562" cy="3427200"/>
          </a:xfrm>
          <a:prstGeom prst="rect">
            <a:avLst/>
          </a:prstGeom>
          <a:solidFill>
            <a:schemeClr val="bg2">
              <a:lumMod val="75000"/>
            </a:schemeClr>
          </a:solidFill>
        </p:spPr>
        <p:txBody>
          <a:bodyPr lIns="0" tIns="0" rIns="0" bIns="0"/>
          <a:lstStyle>
            <a:lvl1pPr rtl="0">
              <a:defRPr/>
            </a:lvl1pPr>
          </a:lstStyle>
          <a:p>
            <a:endParaRPr lang="nb-NO"/>
          </a:p>
        </p:txBody>
      </p:sp>
      <p:sp>
        <p:nvSpPr>
          <p:cNvPr id="13" name="Picture Placeholder 6"/>
          <p:cNvSpPr>
            <a:spLocks noGrp="1"/>
          </p:cNvSpPr>
          <p:nvPr>
            <p:ph type="pic" sz="quarter" idx="16"/>
          </p:nvPr>
        </p:nvSpPr>
        <p:spPr>
          <a:xfrm>
            <a:off x="876" y="3423822"/>
            <a:ext cx="6095562" cy="3434177"/>
          </a:xfrm>
          <a:prstGeom prst="rect">
            <a:avLst/>
          </a:prstGeom>
          <a:solidFill>
            <a:schemeClr val="bg2">
              <a:lumMod val="75000"/>
            </a:schemeClr>
          </a:solidFill>
        </p:spPr>
        <p:txBody>
          <a:bodyPr lIns="0" tIns="0" rIns="0" bIns="0"/>
          <a:lstStyle>
            <a:lvl1pPr rtl="0">
              <a:defRPr/>
            </a:lvl1pPr>
          </a:lstStyle>
          <a:p>
            <a:endParaRPr lang="nb-NO"/>
          </a:p>
        </p:txBody>
      </p:sp>
      <p:sp>
        <p:nvSpPr>
          <p:cNvPr id="2" name="Date Placeholder 1"/>
          <p:cNvSpPr>
            <a:spLocks noGrp="1"/>
          </p:cNvSpPr>
          <p:nvPr>
            <p:ph type="dt" sz="half" idx="17"/>
          </p:nvPr>
        </p:nvSpPr>
        <p:spPr/>
        <p:txBody>
          <a:bodyPr/>
          <a:lstStyle/>
          <a:p>
            <a:endParaRPr lang="nb-NO" dirty="0"/>
          </a:p>
        </p:txBody>
      </p:sp>
      <p:sp>
        <p:nvSpPr>
          <p:cNvPr id="3" name="Footer Placeholder 2"/>
          <p:cNvSpPr>
            <a:spLocks noGrp="1"/>
          </p:cNvSpPr>
          <p:nvPr>
            <p:ph type="ftr" sz="quarter" idx="18"/>
          </p:nvPr>
        </p:nvSpPr>
        <p:spPr/>
        <p:txBody>
          <a:bodyPr/>
          <a:lstStyle/>
          <a:p>
            <a:endParaRPr lang="nb-NO" dirty="0"/>
          </a:p>
        </p:txBody>
      </p:sp>
      <p:sp>
        <p:nvSpPr>
          <p:cNvPr id="4" name="Slide Number Placeholder 3"/>
          <p:cNvSpPr>
            <a:spLocks noGrp="1"/>
          </p:cNvSpPr>
          <p:nvPr>
            <p:ph type="sldNum" sz="quarter" idx="19"/>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3834165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tel, innhold og 2 bilder">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chemeClr val="bg2">
              <a:lumMod val="75000"/>
            </a:schemeClr>
          </a:solidFill>
        </p:spPr>
        <p:txBody>
          <a:bodyPr lIns="0" tIns="0" rIns="0" bIns="0"/>
          <a:lstStyle>
            <a:lvl1pPr rtl="0">
              <a:defRPr/>
            </a:lvl1pPr>
          </a:lstStyle>
          <a:p>
            <a:endParaRPr lang="nb-NO"/>
          </a:p>
        </p:txBody>
      </p:sp>
      <p:sp>
        <p:nvSpPr>
          <p:cNvPr id="7" name="Picture Placeholder 6"/>
          <p:cNvSpPr>
            <a:spLocks noGrp="1"/>
          </p:cNvSpPr>
          <p:nvPr>
            <p:ph type="pic" sz="quarter" idx="13"/>
          </p:nvPr>
        </p:nvSpPr>
        <p:spPr>
          <a:xfrm>
            <a:off x="6096438" y="0"/>
            <a:ext cx="6095562" cy="6858000"/>
          </a:xfrm>
          <a:prstGeom prst="rect">
            <a:avLst/>
          </a:prstGeom>
          <a:solidFill>
            <a:schemeClr val="bg2">
              <a:lumMod val="75000"/>
            </a:schemeClr>
          </a:solidFill>
        </p:spPr>
        <p:txBody>
          <a:bodyPr lIns="0" tIns="0" rIns="0" bIns="0"/>
          <a:lstStyle/>
          <a:p>
            <a:endParaRPr lang="nb-NO"/>
          </a:p>
        </p:txBody>
      </p:sp>
      <p:sp>
        <p:nvSpPr>
          <p:cNvPr id="3" name="Title 2"/>
          <p:cNvSpPr>
            <a:spLocks noGrp="1"/>
          </p:cNvSpPr>
          <p:nvPr>
            <p:ph type="title"/>
          </p:nvPr>
        </p:nvSpPr>
        <p:spPr>
          <a:xfrm>
            <a:off x="961292" y="1296162"/>
            <a:ext cx="4583723" cy="802022"/>
          </a:xfrm>
        </p:spPr>
        <p:txBody>
          <a:bodyPr/>
          <a:lstStyle>
            <a:lvl1pPr>
              <a:defRPr>
                <a:solidFill>
                  <a:schemeClr val="tx1"/>
                </a:solidFill>
              </a:defRPr>
            </a:lvl1pPr>
          </a:lstStyle>
          <a:p>
            <a:r>
              <a:rPr lang="en-US" dirty="0"/>
              <a:t>Click to edit Master title style</a:t>
            </a:r>
            <a:endParaRPr lang="nb-NO" dirty="0"/>
          </a:p>
        </p:txBody>
      </p:sp>
      <p:sp>
        <p:nvSpPr>
          <p:cNvPr id="2" name="Date Placeholder 1"/>
          <p:cNvSpPr>
            <a:spLocks noGrp="1"/>
          </p:cNvSpPr>
          <p:nvPr>
            <p:ph type="dt" sz="half" idx="15"/>
          </p:nvPr>
        </p:nvSpPr>
        <p:spPr/>
        <p:txBody>
          <a:bodyPr/>
          <a:lstStyle/>
          <a:p>
            <a:endParaRPr lang="nb-NO" dirty="0"/>
          </a:p>
        </p:txBody>
      </p:sp>
      <p:sp>
        <p:nvSpPr>
          <p:cNvPr id="4" name="Footer Placeholder 3"/>
          <p:cNvSpPr>
            <a:spLocks noGrp="1"/>
          </p:cNvSpPr>
          <p:nvPr>
            <p:ph type="ftr" sz="quarter" idx="16"/>
          </p:nvPr>
        </p:nvSpPr>
        <p:spPr/>
        <p:txBody>
          <a:bodyPr/>
          <a:lstStyle/>
          <a:p>
            <a:endParaRPr lang="nb-NO" dirty="0"/>
          </a:p>
        </p:txBody>
      </p:sp>
      <p:sp>
        <p:nvSpPr>
          <p:cNvPr id="6" name="Slide Number Placeholder 5"/>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693567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ittel, innhold og bilde #2">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6095562" cy="6858000"/>
          </a:xfrm>
          <a:prstGeom prst="rect">
            <a:avLst/>
          </a:prstGeom>
          <a:solidFill>
            <a:schemeClr val="bg2">
              <a:lumMod val="75000"/>
            </a:schemeClr>
          </a:solidFill>
        </p:spPr>
        <p:txBody>
          <a:bodyPr lIns="0" tIns="0" rIns="0" bIns="0"/>
          <a:lstStyle/>
          <a:p>
            <a:endParaRPr lang="nb-NO"/>
          </a:p>
        </p:txBody>
      </p:sp>
      <p:pic>
        <p:nvPicPr>
          <p:cNvPr id="10"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1"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grpSp>
        <p:nvGrpSpPr>
          <p:cNvPr id="9" name="Group 8"/>
          <p:cNvGrpSpPr/>
          <p:nvPr userDrawn="1"/>
        </p:nvGrpSpPr>
        <p:grpSpPr>
          <a:xfrm>
            <a:off x="6037373" y="1697173"/>
            <a:ext cx="7808648" cy="5703865"/>
            <a:chOff x="4146550" y="1098550"/>
            <a:chExt cx="1360488" cy="993775"/>
          </a:xfrm>
          <a:solidFill>
            <a:schemeClr val="tx1">
              <a:alpha val="3000"/>
            </a:schemeClr>
          </a:solidFill>
        </p:grpSpPr>
        <p:sp>
          <p:nvSpPr>
            <p:cNvPr id="12"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3" name="Date Placeholder 2"/>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
        <p:nvSpPr>
          <p:cNvPr id="17" name="Content Placeholder 2">
            <a:extLst>
              <a:ext uri="{FF2B5EF4-FFF2-40B4-BE49-F238E27FC236}">
                <a16:creationId xmlns:a16="http://schemas.microsoft.com/office/drawing/2014/main" id="{BBE86A15-989E-4F1C-A87C-BE1F6B4EF658}"/>
              </a:ext>
            </a:extLst>
          </p:cNvPr>
          <p:cNvSpPr>
            <a:spLocks noGrp="1"/>
          </p:cNvSpPr>
          <p:nvPr>
            <p:ph idx="17"/>
          </p:nvPr>
        </p:nvSpPr>
        <p:spPr>
          <a:xfrm>
            <a:off x="6904892"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9" name="Tittel 15">
            <a:extLst>
              <a:ext uri="{FF2B5EF4-FFF2-40B4-BE49-F238E27FC236}">
                <a16:creationId xmlns:a16="http://schemas.microsoft.com/office/drawing/2014/main" id="{8C3E48D4-CF30-4650-94D3-C4891BE730F8}"/>
              </a:ext>
            </a:extLst>
          </p:cNvPr>
          <p:cNvSpPr>
            <a:spLocks noGrp="1"/>
          </p:cNvSpPr>
          <p:nvPr>
            <p:ph type="title"/>
          </p:nvPr>
        </p:nvSpPr>
        <p:spPr>
          <a:xfrm>
            <a:off x="6904892" y="479733"/>
            <a:ext cx="4583723" cy="802022"/>
          </a:xfrm>
        </p:spPr>
        <p:txBody>
          <a:bodyPr>
            <a:normAutofit/>
          </a:bodyPr>
          <a:lstStyle>
            <a:lvl1pPr>
              <a:lnSpc>
                <a:spcPct val="70000"/>
              </a:lnSpc>
              <a:defRPr sz="3700"/>
            </a:lvl1pPr>
          </a:lstStyle>
          <a:p>
            <a:endParaRPr lang="nb-NO" dirty="0"/>
          </a:p>
        </p:txBody>
      </p:sp>
    </p:spTree>
    <p:extLst>
      <p:ext uri="{BB962C8B-B14F-4D97-AF65-F5344CB8AC3E}">
        <p14:creationId xmlns:p14="http://schemas.microsoft.com/office/powerpoint/2010/main" val="218962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nb-NO" dirty="0"/>
          </a:p>
        </p:txBody>
      </p:sp>
      <p:sp>
        <p:nvSpPr>
          <p:cNvPr id="8" name="Content Placeholder 2"/>
          <p:cNvSpPr>
            <a:spLocks noGrp="1"/>
          </p:cNvSpPr>
          <p:nvPr>
            <p:ph idx="1"/>
          </p:nvPr>
        </p:nvSpPr>
        <p:spPr>
          <a:xfrm>
            <a:off x="961293" y="1446125"/>
            <a:ext cx="5076635" cy="47308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9" name="Content Placeholder 2"/>
          <p:cNvSpPr>
            <a:spLocks noGrp="1"/>
          </p:cNvSpPr>
          <p:nvPr>
            <p:ph idx="13"/>
          </p:nvPr>
        </p:nvSpPr>
        <p:spPr>
          <a:xfrm>
            <a:off x="6277164" y="1446125"/>
            <a:ext cx="5076635" cy="47308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3" name="Date Placeholder 2"/>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1998771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tel, innhold og 2 bilder #2">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chemeClr val="bg2">
              <a:lumMod val="75000"/>
            </a:schemeClr>
          </a:solidFill>
        </p:spPr>
        <p:txBody>
          <a:bodyPr lIns="0" tIns="0" rIns="0" bIns="0"/>
          <a:lstStyle>
            <a:lvl1pPr rtl="0">
              <a:defRPr/>
            </a:lvl1pPr>
          </a:lstStyle>
          <a:p>
            <a:endParaRPr lang="nb-NO"/>
          </a:p>
        </p:txBody>
      </p:sp>
      <p:sp>
        <p:nvSpPr>
          <p:cNvPr id="7" name="Picture Placeholder 6"/>
          <p:cNvSpPr>
            <a:spLocks noGrp="1"/>
          </p:cNvSpPr>
          <p:nvPr>
            <p:ph type="pic" sz="quarter" idx="13"/>
          </p:nvPr>
        </p:nvSpPr>
        <p:spPr>
          <a:xfrm>
            <a:off x="6096438" y="0"/>
            <a:ext cx="6095562" cy="6858000"/>
          </a:xfrm>
          <a:prstGeom prst="rect">
            <a:avLst/>
          </a:prstGeom>
          <a:solidFill>
            <a:schemeClr val="bg2">
              <a:lumMod val="75000"/>
            </a:schemeClr>
          </a:solidFill>
        </p:spPr>
        <p:txBody>
          <a:bodyPr lIns="0" tIns="0" rIns="0" bIns="0"/>
          <a:lstStyle/>
          <a:p>
            <a:endParaRPr lang="nb-NO"/>
          </a:p>
        </p:txBody>
      </p:sp>
      <p:sp>
        <p:nvSpPr>
          <p:cNvPr id="6" name="Title 1"/>
          <p:cNvSpPr>
            <a:spLocks noGrp="1"/>
          </p:cNvSpPr>
          <p:nvPr>
            <p:ph type="title"/>
          </p:nvPr>
        </p:nvSpPr>
        <p:spPr>
          <a:xfrm>
            <a:off x="6904892" y="1296162"/>
            <a:ext cx="4583723" cy="802022"/>
          </a:xfrm>
        </p:spPr>
        <p:txBody>
          <a:bodyPr/>
          <a:lstStyle/>
          <a:p>
            <a:r>
              <a:rPr lang="en-US" dirty="0"/>
              <a:t>Click to edit Master title style</a:t>
            </a:r>
            <a:endParaRPr lang="nb-NO" dirty="0"/>
          </a:p>
        </p:txBody>
      </p:sp>
      <p:sp>
        <p:nvSpPr>
          <p:cNvPr id="2" name="Date Placeholder 1"/>
          <p:cNvSpPr>
            <a:spLocks noGrp="1"/>
          </p:cNvSpPr>
          <p:nvPr>
            <p:ph type="dt" sz="half" idx="15"/>
          </p:nvPr>
        </p:nvSpPr>
        <p:spPr/>
        <p:txBody>
          <a:bodyPr/>
          <a:lstStyle/>
          <a:p>
            <a:endParaRPr lang="nb-NO" dirty="0"/>
          </a:p>
        </p:txBody>
      </p:sp>
      <p:sp>
        <p:nvSpPr>
          <p:cNvPr id="3" name="Footer Placeholder 2"/>
          <p:cNvSpPr>
            <a:spLocks noGrp="1"/>
          </p:cNvSpPr>
          <p:nvPr>
            <p:ph type="ftr" sz="quarter" idx="16"/>
          </p:nvPr>
        </p:nvSpPr>
        <p:spPr/>
        <p:txBody>
          <a:bodyPr/>
          <a:lstStyle/>
          <a:p>
            <a:endParaRPr lang="nb-NO" dirty="0"/>
          </a:p>
        </p:txBody>
      </p:sp>
      <p:sp>
        <p:nvSpPr>
          <p:cNvPr id="4" name="Slide Number Placeholder 3"/>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2243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711055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reserve="1">
  <p:cSld name="Kun bunnteks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4058349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m. vaffel">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459761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5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0" name="Title 9"/>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0"/>
          </p:nvPr>
        </p:nvSpPr>
        <p:spPr/>
        <p:txBody>
          <a:bodyPr/>
          <a:lstStyle/>
          <a:p>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1725834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2"/>
          <p:cNvSpPr>
            <a:spLocks noGrp="1"/>
          </p:cNvSpPr>
          <p:nvPr>
            <p:ph idx="1"/>
          </p:nvPr>
        </p:nvSpPr>
        <p:spPr>
          <a:xfrm>
            <a:off x="961293" y="1446125"/>
            <a:ext cx="5076635" cy="47308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9" name="Content Placeholder 2"/>
          <p:cNvSpPr>
            <a:spLocks noGrp="1"/>
          </p:cNvSpPr>
          <p:nvPr>
            <p:ph idx="13"/>
          </p:nvPr>
        </p:nvSpPr>
        <p:spPr>
          <a:xfrm>
            <a:off x="6277164" y="1446125"/>
            <a:ext cx="5076635" cy="47308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3" name="Title 2"/>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695451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61293" y="1446125"/>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p:cNvSpPr>
            <a:spLocks noGrp="1"/>
          </p:cNvSpPr>
          <p:nvPr>
            <p:ph type="body" sz="quarter" idx="3"/>
          </p:nvPr>
        </p:nvSpPr>
        <p:spPr>
          <a:xfrm>
            <a:off x="6277165" y="1446125"/>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Content Placeholder 2"/>
          <p:cNvSpPr>
            <a:spLocks noGrp="1"/>
          </p:cNvSpPr>
          <p:nvPr>
            <p:ph idx="13"/>
          </p:nvPr>
        </p:nvSpPr>
        <p:spPr>
          <a:xfrm>
            <a:off x="961293" y="2270037"/>
            <a:ext cx="5076635" cy="390692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1" name="Content Placeholder 2"/>
          <p:cNvSpPr>
            <a:spLocks noGrp="1"/>
          </p:cNvSpPr>
          <p:nvPr>
            <p:ph idx="14"/>
          </p:nvPr>
        </p:nvSpPr>
        <p:spPr>
          <a:xfrm>
            <a:off x="6277164" y="2270037"/>
            <a:ext cx="5076635" cy="390692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2" name="Title 1"/>
          <p:cNvSpPr>
            <a:spLocks noGrp="1"/>
          </p:cNvSpPr>
          <p:nvPr>
            <p:ph type="title"/>
          </p:nvPr>
        </p:nvSpPr>
        <p:spPr/>
        <p:txBody>
          <a:bodyPr/>
          <a:lstStyle/>
          <a:p>
            <a:r>
              <a:rPr lang="en-US" dirty="0"/>
              <a:t>Click to edit Master title style</a:t>
            </a:r>
            <a:endParaRPr lang="nb-NO" dirty="0"/>
          </a:p>
        </p:txBody>
      </p:sp>
      <p:sp>
        <p:nvSpPr>
          <p:cNvPr id="4" name="Date Placeholder 3"/>
          <p:cNvSpPr>
            <a:spLocks noGrp="1"/>
          </p:cNvSpPr>
          <p:nvPr>
            <p:ph type="dt" sz="half" idx="15"/>
          </p:nvPr>
        </p:nvSpPr>
        <p:spPr/>
        <p:txBody>
          <a:bodyPr/>
          <a:lstStyle/>
          <a:p>
            <a:endParaRPr lang="nb-NO" dirty="0"/>
          </a:p>
        </p:txBody>
      </p:sp>
      <p:sp>
        <p:nvSpPr>
          <p:cNvPr id="6" name="Footer Placeholder 5"/>
          <p:cNvSpPr>
            <a:spLocks noGrp="1"/>
          </p:cNvSpPr>
          <p:nvPr>
            <p:ph type="ftr" sz="quarter" idx="16"/>
          </p:nvPr>
        </p:nvSpPr>
        <p:spPr/>
        <p:txBody>
          <a:bodyPr/>
          <a:lstStyle/>
          <a:p>
            <a:endParaRPr lang="nb-NO" dirty="0"/>
          </a:p>
        </p:txBody>
      </p:sp>
      <p:sp>
        <p:nvSpPr>
          <p:cNvPr id="7" name="Slide Number Placeholder 6"/>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317917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6858000"/>
          </a:xfrm>
          <a:prstGeom prst="rect">
            <a:avLst/>
          </a:prstGeom>
          <a:solidFill>
            <a:srgbClr val="BFD3CF"/>
          </a:solidFill>
        </p:spPr>
        <p:txBody>
          <a:bodyPr lIns="0" tIns="0" rIns="0" bIns="0"/>
          <a:lstStyle/>
          <a:p>
            <a:endParaRPr lang="nb-NO"/>
          </a:p>
        </p:txBody>
      </p:sp>
      <p:grpSp>
        <p:nvGrpSpPr>
          <p:cNvPr id="11" name="Group 10"/>
          <p:cNvGrpSpPr/>
          <p:nvPr userDrawn="1"/>
        </p:nvGrpSpPr>
        <p:grpSpPr>
          <a:xfrm>
            <a:off x="-1669143" y="1697173"/>
            <a:ext cx="7808648" cy="5703865"/>
            <a:chOff x="4146550" y="1098550"/>
            <a:chExt cx="1360488" cy="993775"/>
          </a:xfrm>
          <a:solidFill>
            <a:schemeClr val="accent2">
              <a:alpha val="3000"/>
            </a:schemeClr>
          </a:solidFill>
        </p:grpSpPr>
        <p:sp>
          <p:nvSpPr>
            <p:cNvPr id="12"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
        <p:nvSpPr>
          <p:cNvPr id="17" name="Content Placeholder 2">
            <a:extLst>
              <a:ext uri="{FF2B5EF4-FFF2-40B4-BE49-F238E27FC236}">
                <a16:creationId xmlns:a16="http://schemas.microsoft.com/office/drawing/2014/main" id="{2987E5AA-C719-459A-8966-1A3E14269D23}"/>
              </a:ext>
            </a:extLst>
          </p:cNvPr>
          <p:cNvSpPr>
            <a:spLocks noGrp="1"/>
          </p:cNvSpPr>
          <p:nvPr>
            <p:ph idx="17"/>
          </p:nvPr>
        </p:nvSpPr>
        <p:spPr>
          <a:xfrm>
            <a:off x="961291"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20" name="Title 2">
            <a:extLst>
              <a:ext uri="{FF2B5EF4-FFF2-40B4-BE49-F238E27FC236}">
                <a16:creationId xmlns:a16="http://schemas.microsoft.com/office/drawing/2014/main" id="{5295A3EF-D990-4E31-AC17-DA79B8EBF833}"/>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en-US" dirty="0"/>
              <a:t>Click to edit Master title style</a:t>
            </a:r>
            <a:endParaRPr lang="nb-NO" dirty="0"/>
          </a:p>
        </p:txBody>
      </p:sp>
    </p:spTree>
    <p:extLst>
      <p:ext uri="{BB962C8B-B14F-4D97-AF65-F5344CB8AC3E}">
        <p14:creationId xmlns:p14="http://schemas.microsoft.com/office/powerpoint/2010/main" val="208237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Tittel, innhold og 2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rgbClr val="BFD3CF"/>
          </a:solidFill>
        </p:spPr>
        <p:txBody>
          <a:bodyPr lIns="0" tIns="0" rIns="0" bIns="0"/>
          <a:lstStyle/>
          <a:p>
            <a:endParaRPr lang="nb-NO"/>
          </a:p>
        </p:txBody>
      </p:sp>
      <p:grpSp>
        <p:nvGrpSpPr>
          <p:cNvPr id="5" name="Group 4"/>
          <p:cNvGrpSpPr/>
          <p:nvPr userDrawn="1"/>
        </p:nvGrpSpPr>
        <p:grpSpPr>
          <a:xfrm>
            <a:off x="-1669143" y="1697173"/>
            <a:ext cx="7808648" cy="5703865"/>
            <a:chOff x="4146550" y="1098550"/>
            <a:chExt cx="1360488" cy="993775"/>
          </a:xfrm>
          <a:solidFill>
            <a:schemeClr val="accent2">
              <a:alpha val="3000"/>
            </a:schemeClr>
          </a:solidFill>
        </p:grpSpPr>
        <p:sp>
          <p:nvSpPr>
            <p:cNvPr id="6"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0"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11" name="Picture Placeholder 6"/>
          <p:cNvSpPr>
            <a:spLocks noGrp="1"/>
          </p:cNvSpPr>
          <p:nvPr>
            <p:ph type="pic" sz="quarter" idx="14"/>
          </p:nvPr>
        </p:nvSpPr>
        <p:spPr>
          <a:xfrm>
            <a:off x="6096438" y="3423823"/>
            <a:ext cx="6095562" cy="3427200"/>
          </a:xfrm>
          <a:prstGeom prst="rect">
            <a:avLst/>
          </a:prstGeom>
          <a:solidFill>
            <a:srgbClr val="BFD3CF"/>
          </a:solidFill>
        </p:spPr>
        <p:txBody>
          <a:bodyPr lIns="0" tIns="0" rIns="0" bIns="0"/>
          <a:lstStyle/>
          <a:p>
            <a:endParaRPr lang="nb-NO"/>
          </a:p>
        </p:txBody>
      </p:sp>
      <p:sp>
        <p:nvSpPr>
          <p:cNvPr id="2" name="Date Placeholder 1"/>
          <p:cNvSpPr>
            <a:spLocks noGrp="1"/>
          </p:cNvSpPr>
          <p:nvPr>
            <p:ph type="dt" sz="half" idx="15"/>
          </p:nvPr>
        </p:nvSpPr>
        <p:spPr/>
        <p:txBody>
          <a:bodyPr/>
          <a:lstStyle/>
          <a:p>
            <a:endParaRPr lang="nb-NO" dirty="0"/>
          </a:p>
        </p:txBody>
      </p:sp>
      <p:sp>
        <p:nvSpPr>
          <p:cNvPr id="4" name="Footer Placeholder 3"/>
          <p:cNvSpPr>
            <a:spLocks noGrp="1"/>
          </p:cNvSpPr>
          <p:nvPr>
            <p:ph type="ftr" sz="quarter" idx="16"/>
          </p:nvPr>
        </p:nvSpPr>
        <p:spPr/>
        <p:txBody>
          <a:bodyPr/>
          <a:lstStyle/>
          <a:p>
            <a:endParaRPr lang="nb-NO" dirty="0"/>
          </a:p>
        </p:txBody>
      </p:sp>
      <p:sp>
        <p:nvSpPr>
          <p:cNvPr id="12" name="Slide Number Placeholder 11"/>
          <p:cNvSpPr>
            <a:spLocks noGrp="1"/>
          </p:cNvSpPr>
          <p:nvPr>
            <p:ph type="sldNum" sz="quarter" idx="17"/>
          </p:nvPr>
        </p:nvSpPr>
        <p:spPr/>
        <p:txBody>
          <a:bodyPr/>
          <a:lstStyle/>
          <a:p>
            <a:fld id="{6B0D5849-9122-4678-A1C2-6961B5A9BEF2}" type="slidenum">
              <a:rPr lang="nb-NO" smtClean="0"/>
              <a:pPr/>
              <a:t>‹#›</a:t>
            </a:fld>
            <a:endParaRPr lang="nb-NO"/>
          </a:p>
        </p:txBody>
      </p:sp>
      <p:sp>
        <p:nvSpPr>
          <p:cNvPr id="13" name="Content Placeholder 2">
            <a:extLst>
              <a:ext uri="{FF2B5EF4-FFF2-40B4-BE49-F238E27FC236}">
                <a16:creationId xmlns:a16="http://schemas.microsoft.com/office/drawing/2014/main" id="{7BBDB0F0-F177-4995-8655-4914FB42B489}"/>
              </a:ext>
            </a:extLst>
          </p:cNvPr>
          <p:cNvSpPr>
            <a:spLocks noGrp="1"/>
          </p:cNvSpPr>
          <p:nvPr>
            <p:ph idx="18"/>
          </p:nvPr>
        </p:nvSpPr>
        <p:spPr>
          <a:xfrm>
            <a:off x="961291"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6" name="Title 2">
            <a:extLst>
              <a:ext uri="{FF2B5EF4-FFF2-40B4-BE49-F238E27FC236}">
                <a16:creationId xmlns:a16="http://schemas.microsoft.com/office/drawing/2014/main" id="{859FD595-6E05-40BC-B798-52C8A64D47F0}"/>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en-US" dirty="0"/>
              <a:t>Click to edit Master title style</a:t>
            </a:r>
            <a:endParaRPr lang="nb-NO" dirty="0"/>
          </a:p>
        </p:txBody>
      </p:sp>
    </p:spTree>
    <p:extLst>
      <p:ext uri="{BB962C8B-B14F-4D97-AF65-F5344CB8AC3E}">
        <p14:creationId xmlns:p14="http://schemas.microsoft.com/office/powerpoint/2010/main" val="1767956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61293" y="1446125"/>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5" name="Text Placeholder 4"/>
          <p:cNvSpPr>
            <a:spLocks noGrp="1"/>
          </p:cNvSpPr>
          <p:nvPr>
            <p:ph type="body" sz="quarter" idx="3"/>
          </p:nvPr>
        </p:nvSpPr>
        <p:spPr>
          <a:xfrm>
            <a:off x="6277165" y="1446125"/>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10" name="Content Placeholder 2"/>
          <p:cNvSpPr>
            <a:spLocks noGrp="1"/>
          </p:cNvSpPr>
          <p:nvPr>
            <p:ph idx="13"/>
          </p:nvPr>
        </p:nvSpPr>
        <p:spPr>
          <a:xfrm>
            <a:off x="961293" y="2270036"/>
            <a:ext cx="5076635" cy="3906911"/>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1" name="Content Placeholder 2"/>
          <p:cNvSpPr>
            <a:spLocks noGrp="1"/>
          </p:cNvSpPr>
          <p:nvPr>
            <p:ph idx="14"/>
          </p:nvPr>
        </p:nvSpPr>
        <p:spPr>
          <a:xfrm>
            <a:off x="6277164" y="2270036"/>
            <a:ext cx="5076635" cy="3906911"/>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2" name="Title 1"/>
          <p:cNvSpPr>
            <a:spLocks noGrp="1"/>
          </p:cNvSpPr>
          <p:nvPr>
            <p:ph type="title"/>
          </p:nvPr>
        </p:nvSpPr>
        <p:spPr/>
        <p:txBody>
          <a:bodyPr/>
          <a:lstStyle/>
          <a:p>
            <a:r>
              <a:rPr lang="nb-NO"/>
              <a:t>Klikk for å redigere tittelstil</a:t>
            </a:r>
            <a:endParaRPr lang="nb-NO" dirty="0"/>
          </a:p>
        </p:txBody>
      </p:sp>
      <p:sp>
        <p:nvSpPr>
          <p:cNvPr id="4" name="Date Placeholder 3"/>
          <p:cNvSpPr>
            <a:spLocks noGrp="1"/>
          </p:cNvSpPr>
          <p:nvPr>
            <p:ph type="dt" sz="half" idx="15"/>
          </p:nvPr>
        </p:nvSpPr>
        <p:spPr/>
        <p:txBody>
          <a:bodyPr/>
          <a:lstStyle/>
          <a:p>
            <a:endParaRPr lang="nb-NO" dirty="0"/>
          </a:p>
        </p:txBody>
      </p:sp>
      <p:sp>
        <p:nvSpPr>
          <p:cNvPr id="6" name="Footer Placeholder 5"/>
          <p:cNvSpPr>
            <a:spLocks noGrp="1"/>
          </p:cNvSpPr>
          <p:nvPr>
            <p:ph type="ftr" sz="quarter" idx="16"/>
          </p:nvPr>
        </p:nvSpPr>
        <p:spPr/>
        <p:txBody>
          <a:bodyPr/>
          <a:lstStyle/>
          <a:p>
            <a:endParaRPr lang="nb-NO" dirty="0"/>
          </a:p>
        </p:txBody>
      </p:sp>
      <p:sp>
        <p:nvSpPr>
          <p:cNvPr id="7" name="Slide Number Placeholder 6"/>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769661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rgbClr val="BFD3CF"/>
          </a:solidFill>
        </p:spPr>
        <p:txBody>
          <a:bodyPr lIns="0" tIns="0" rIns="0" bIns="0"/>
          <a:lstStyle/>
          <a:p>
            <a:endParaRPr lang="nb-NO"/>
          </a:p>
        </p:txBody>
      </p:sp>
      <p:sp>
        <p:nvSpPr>
          <p:cNvPr id="11" name="Picture Placeholder 6"/>
          <p:cNvSpPr>
            <a:spLocks noGrp="1"/>
          </p:cNvSpPr>
          <p:nvPr>
            <p:ph type="pic" sz="quarter" idx="14"/>
          </p:nvPr>
        </p:nvSpPr>
        <p:spPr>
          <a:xfrm>
            <a:off x="6096438" y="3423822"/>
            <a:ext cx="6095562" cy="3434177"/>
          </a:xfrm>
          <a:prstGeom prst="rect">
            <a:avLst/>
          </a:prstGeom>
          <a:solidFill>
            <a:srgbClr val="BFD3CF"/>
          </a:solidFill>
        </p:spPr>
        <p:txBody>
          <a:bodyPr lIns="0" tIns="0" rIns="0" bIns="0"/>
          <a:lstStyle/>
          <a:p>
            <a:endParaRPr lang="nb-NO"/>
          </a:p>
        </p:txBody>
      </p:sp>
      <p:sp>
        <p:nvSpPr>
          <p:cNvPr id="12" name="Picture Placeholder 6"/>
          <p:cNvSpPr>
            <a:spLocks noGrp="1"/>
          </p:cNvSpPr>
          <p:nvPr>
            <p:ph type="pic" sz="quarter" idx="15"/>
          </p:nvPr>
        </p:nvSpPr>
        <p:spPr>
          <a:xfrm>
            <a:off x="876" y="0"/>
            <a:ext cx="6095562" cy="3427200"/>
          </a:xfrm>
          <a:prstGeom prst="rect">
            <a:avLst/>
          </a:prstGeom>
          <a:solidFill>
            <a:srgbClr val="BFD3CF"/>
          </a:solidFill>
        </p:spPr>
        <p:txBody>
          <a:bodyPr lIns="0" tIns="0" rIns="0" bIns="0"/>
          <a:lstStyle>
            <a:lvl1pPr rtl="0">
              <a:defRPr/>
            </a:lvl1pPr>
          </a:lstStyle>
          <a:p>
            <a:endParaRPr lang="nb-NO"/>
          </a:p>
        </p:txBody>
      </p:sp>
      <p:sp>
        <p:nvSpPr>
          <p:cNvPr id="13" name="Picture Placeholder 6"/>
          <p:cNvSpPr>
            <a:spLocks noGrp="1"/>
          </p:cNvSpPr>
          <p:nvPr>
            <p:ph type="pic" sz="quarter" idx="16"/>
          </p:nvPr>
        </p:nvSpPr>
        <p:spPr>
          <a:xfrm>
            <a:off x="876" y="3423822"/>
            <a:ext cx="6095562" cy="3434177"/>
          </a:xfrm>
          <a:prstGeom prst="rect">
            <a:avLst/>
          </a:prstGeom>
          <a:solidFill>
            <a:srgbClr val="BFD3CF"/>
          </a:solidFill>
        </p:spPr>
        <p:txBody>
          <a:bodyPr lIns="0" tIns="0" rIns="0" bIns="0"/>
          <a:lstStyle>
            <a:lvl1pPr rtl="0">
              <a:defRPr/>
            </a:lvl1pPr>
          </a:lstStyle>
          <a:p>
            <a:endParaRPr lang="nb-NO"/>
          </a:p>
        </p:txBody>
      </p:sp>
      <p:sp>
        <p:nvSpPr>
          <p:cNvPr id="2" name="Date Placeholder 1"/>
          <p:cNvSpPr>
            <a:spLocks noGrp="1"/>
          </p:cNvSpPr>
          <p:nvPr>
            <p:ph type="dt" sz="half" idx="17"/>
          </p:nvPr>
        </p:nvSpPr>
        <p:spPr/>
        <p:txBody>
          <a:bodyPr/>
          <a:lstStyle>
            <a:lvl1pPr>
              <a:defRPr>
                <a:solidFill>
                  <a:schemeClr val="bg1"/>
                </a:solidFill>
              </a:defRPr>
            </a:lvl1pPr>
          </a:lstStyle>
          <a:p>
            <a:endParaRPr lang="nb-NO" dirty="0"/>
          </a:p>
        </p:txBody>
      </p:sp>
      <p:sp>
        <p:nvSpPr>
          <p:cNvPr id="3" name="Footer Placeholder 2"/>
          <p:cNvSpPr>
            <a:spLocks noGrp="1"/>
          </p:cNvSpPr>
          <p:nvPr>
            <p:ph type="ftr" sz="quarter" idx="18"/>
          </p:nvPr>
        </p:nvSpPr>
        <p:spPr/>
        <p:txBody>
          <a:bodyPr/>
          <a:lstStyle>
            <a:lvl1pPr>
              <a:defRPr>
                <a:solidFill>
                  <a:schemeClr val="bg1"/>
                </a:solidFill>
              </a:defRPr>
            </a:lvl1pPr>
          </a:lstStyle>
          <a:p>
            <a:endParaRPr lang="nb-NO" dirty="0"/>
          </a:p>
        </p:txBody>
      </p:sp>
      <p:sp>
        <p:nvSpPr>
          <p:cNvPr id="4" name="Slide Number Placeholder 3"/>
          <p:cNvSpPr>
            <a:spLocks noGrp="1"/>
          </p:cNvSpPr>
          <p:nvPr>
            <p:ph type="sldNum" sz="quarter" idx="19"/>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2276890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tel, innhold og 2 bilder">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rgbClr val="BFD3CF"/>
          </a:solidFill>
        </p:spPr>
        <p:txBody>
          <a:bodyPr lIns="0" tIns="0" rIns="0" bIns="0"/>
          <a:lstStyle>
            <a:lvl1pPr rtl="0">
              <a:defRPr/>
            </a:lvl1pPr>
          </a:lstStyle>
          <a:p>
            <a:endParaRPr lang="nb-NO"/>
          </a:p>
        </p:txBody>
      </p:sp>
      <p:sp>
        <p:nvSpPr>
          <p:cNvPr id="7" name="Picture Placeholder 6"/>
          <p:cNvSpPr>
            <a:spLocks noGrp="1"/>
          </p:cNvSpPr>
          <p:nvPr>
            <p:ph type="pic" sz="quarter" idx="13"/>
          </p:nvPr>
        </p:nvSpPr>
        <p:spPr>
          <a:xfrm>
            <a:off x="6096438" y="0"/>
            <a:ext cx="6095562" cy="6858000"/>
          </a:xfrm>
          <a:prstGeom prst="rect">
            <a:avLst/>
          </a:prstGeom>
          <a:solidFill>
            <a:srgbClr val="BFD3CF"/>
          </a:solidFill>
        </p:spPr>
        <p:txBody>
          <a:bodyPr lIns="0" tIns="0" rIns="0" bIns="0"/>
          <a:lstStyle/>
          <a:p>
            <a:endParaRPr lang="nb-NO"/>
          </a:p>
        </p:txBody>
      </p:sp>
      <p:sp>
        <p:nvSpPr>
          <p:cNvPr id="3" name="Title 2"/>
          <p:cNvSpPr>
            <a:spLocks noGrp="1"/>
          </p:cNvSpPr>
          <p:nvPr>
            <p:ph type="title"/>
          </p:nvPr>
        </p:nvSpPr>
        <p:spPr>
          <a:xfrm>
            <a:off x="961292" y="1296162"/>
            <a:ext cx="4583723" cy="802022"/>
          </a:xfrm>
        </p:spPr>
        <p:txBody>
          <a:bodyPr/>
          <a:lstStyle>
            <a:lvl1pPr>
              <a:defRPr>
                <a:solidFill>
                  <a:schemeClr val="bg1"/>
                </a:solidFill>
              </a:defRPr>
            </a:lvl1pPr>
          </a:lstStyle>
          <a:p>
            <a:r>
              <a:rPr lang="en-US" dirty="0"/>
              <a:t>Click to edit Master title style</a:t>
            </a:r>
            <a:endParaRPr lang="nb-NO" dirty="0"/>
          </a:p>
        </p:txBody>
      </p:sp>
      <p:sp>
        <p:nvSpPr>
          <p:cNvPr id="2" name="Date Placeholder 1"/>
          <p:cNvSpPr>
            <a:spLocks noGrp="1"/>
          </p:cNvSpPr>
          <p:nvPr>
            <p:ph type="dt" sz="half" idx="15"/>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6"/>
          </p:nvPr>
        </p:nvSpPr>
        <p:spPr/>
        <p:txBody>
          <a:bodyPr/>
          <a:lstStyle>
            <a:lvl1pPr>
              <a:defRPr>
                <a:solidFill>
                  <a:schemeClr val="bg1"/>
                </a:solidFill>
              </a:defRPr>
            </a:lvl1pPr>
          </a:lstStyle>
          <a:p>
            <a:endParaRPr lang="nb-NO" dirty="0"/>
          </a:p>
        </p:txBody>
      </p:sp>
      <p:sp>
        <p:nvSpPr>
          <p:cNvPr id="6" name="Slide Number Placeholder 5"/>
          <p:cNvSpPr>
            <a:spLocks noGrp="1"/>
          </p:cNvSpPr>
          <p:nvPr>
            <p:ph type="sldNum" sz="quarter" idx="17"/>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2430852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ittel, innhold og bilde #2">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icture Placeholder 6"/>
          <p:cNvSpPr>
            <a:spLocks noGrp="1"/>
          </p:cNvSpPr>
          <p:nvPr>
            <p:ph type="pic" sz="quarter" idx="13"/>
          </p:nvPr>
        </p:nvSpPr>
        <p:spPr>
          <a:xfrm>
            <a:off x="0" y="0"/>
            <a:ext cx="6095562" cy="6858000"/>
          </a:xfrm>
          <a:prstGeom prst="rect">
            <a:avLst/>
          </a:prstGeom>
          <a:solidFill>
            <a:srgbClr val="BFD3CF"/>
          </a:solidFill>
        </p:spPr>
        <p:txBody>
          <a:bodyPr lIns="0" tIns="0" rIns="0" bIns="0"/>
          <a:lstStyle/>
          <a:p>
            <a:endParaRPr lang="nb-NO"/>
          </a:p>
        </p:txBody>
      </p:sp>
      <p:pic>
        <p:nvPicPr>
          <p:cNvPr id="10"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1"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grpSp>
        <p:nvGrpSpPr>
          <p:cNvPr id="12" name="Group 11"/>
          <p:cNvGrpSpPr/>
          <p:nvPr userDrawn="1"/>
        </p:nvGrpSpPr>
        <p:grpSpPr>
          <a:xfrm>
            <a:off x="6037373" y="1697173"/>
            <a:ext cx="7808648" cy="5703865"/>
            <a:chOff x="4146550" y="1098550"/>
            <a:chExt cx="1360488" cy="993775"/>
          </a:xfrm>
          <a:solidFill>
            <a:schemeClr val="accent2">
              <a:alpha val="3000"/>
            </a:schemeClr>
          </a:solidFill>
        </p:grpSpPr>
        <p:sp>
          <p:nvSpPr>
            <p:cNvPr id="13"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5"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3" name="Date Placeholder 2"/>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
        <p:nvSpPr>
          <p:cNvPr id="16" name="Content Placeholder 2">
            <a:extLst>
              <a:ext uri="{FF2B5EF4-FFF2-40B4-BE49-F238E27FC236}">
                <a16:creationId xmlns:a16="http://schemas.microsoft.com/office/drawing/2014/main" id="{F8F43FE9-11CA-453C-9BF6-F31BD4B7D7F8}"/>
              </a:ext>
            </a:extLst>
          </p:cNvPr>
          <p:cNvSpPr>
            <a:spLocks noGrp="1"/>
          </p:cNvSpPr>
          <p:nvPr>
            <p:ph idx="17"/>
          </p:nvPr>
        </p:nvSpPr>
        <p:spPr>
          <a:xfrm>
            <a:off x="6904892"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8" name="Title 2">
            <a:extLst>
              <a:ext uri="{FF2B5EF4-FFF2-40B4-BE49-F238E27FC236}">
                <a16:creationId xmlns:a16="http://schemas.microsoft.com/office/drawing/2014/main" id="{795C9311-F374-428A-8803-C3596A83657C}"/>
              </a:ext>
            </a:extLst>
          </p:cNvPr>
          <p:cNvSpPr>
            <a:spLocks noGrp="1"/>
          </p:cNvSpPr>
          <p:nvPr>
            <p:ph type="title"/>
          </p:nvPr>
        </p:nvSpPr>
        <p:spPr>
          <a:xfrm>
            <a:off x="6904891" y="479733"/>
            <a:ext cx="4583723" cy="802022"/>
          </a:xfrm>
        </p:spPr>
        <p:txBody>
          <a:bodyPr>
            <a:normAutofit/>
          </a:bodyPr>
          <a:lstStyle>
            <a:lvl1pPr>
              <a:lnSpc>
                <a:spcPct val="70000"/>
              </a:lnSpc>
              <a:defRPr sz="3700"/>
            </a:lvl1pPr>
          </a:lstStyle>
          <a:p>
            <a:r>
              <a:rPr lang="en-US" dirty="0"/>
              <a:t>Click to edit Master title style</a:t>
            </a:r>
            <a:endParaRPr lang="nb-NO" dirty="0"/>
          </a:p>
        </p:txBody>
      </p:sp>
    </p:spTree>
    <p:extLst>
      <p:ext uri="{BB962C8B-B14F-4D97-AF65-F5344CB8AC3E}">
        <p14:creationId xmlns:p14="http://schemas.microsoft.com/office/powerpoint/2010/main" val="327766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tel, innhold og 2 bilder #2">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rgbClr val="BFD3CF"/>
          </a:solidFill>
        </p:spPr>
        <p:txBody>
          <a:bodyPr lIns="0" tIns="0" rIns="0" bIns="0"/>
          <a:lstStyle>
            <a:lvl1pPr rtl="0">
              <a:defRPr/>
            </a:lvl1pPr>
          </a:lstStyle>
          <a:p>
            <a:endParaRPr lang="nb-NO"/>
          </a:p>
        </p:txBody>
      </p:sp>
      <p:sp>
        <p:nvSpPr>
          <p:cNvPr id="7" name="Picture Placeholder 6"/>
          <p:cNvSpPr>
            <a:spLocks noGrp="1"/>
          </p:cNvSpPr>
          <p:nvPr>
            <p:ph type="pic" sz="quarter" idx="13"/>
          </p:nvPr>
        </p:nvSpPr>
        <p:spPr>
          <a:xfrm>
            <a:off x="6096438" y="0"/>
            <a:ext cx="6095562" cy="6858000"/>
          </a:xfrm>
          <a:prstGeom prst="rect">
            <a:avLst/>
          </a:prstGeom>
          <a:solidFill>
            <a:srgbClr val="BFD3CF"/>
          </a:solidFill>
        </p:spPr>
        <p:txBody>
          <a:bodyPr lIns="0" tIns="0" rIns="0" bIns="0"/>
          <a:lstStyle/>
          <a:p>
            <a:endParaRPr lang="nb-NO"/>
          </a:p>
        </p:txBody>
      </p:sp>
      <p:sp>
        <p:nvSpPr>
          <p:cNvPr id="6" name="Title 1"/>
          <p:cNvSpPr>
            <a:spLocks noGrp="1"/>
          </p:cNvSpPr>
          <p:nvPr>
            <p:ph type="title"/>
          </p:nvPr>
        </p:nvSpPr>
        <p:spPr>
          <a:xfrm>
            <a:off x="6904892" y="1296162"/>
            <a:ext cx="4583723" cy="802022"/>
          </a:xfrm>
        </p:spPr>
        <p:txBody>
          <a:bodyPr/>
          <a:lstStyle>
            <a:lvl1pPr>
              <a:defRPr>
                <a:solidFill>
                  <a:schemeClr val="bg1"/>
                </a:solidFill>
              </a:defRPr>
            </a:lvl1pPr>
          </a:lstStyle>
          <a:p>
            <a:r>
              <a:rPr lang="en-US" dirty="0"/>
              <a:t>Click to edit Master title style</a:t>
            </a:r>
            <a:endParaRPr lang="nb-NO" dirty="0"/>
          </a:p>
        </p:txBody>
      </p:sp>
      <p:sp>
        <p:nvSpPr>
          <p:cNvPr id="2" name="Date Placeholder 1"/>
          <p:cNvSpPr>
            <a:spLocks noGrp="1"/>
          </p:cNvSpPr>
          <p:nvPr>
            <p:ph type="dt" sz="half" idx="15"/>
          </p:nvPr>
        </p:nvSpPr>
        <p:spPr/>
        <p:txBody>
          <a:bodyPr/>
          <a:lstStyle>
            <a:lvl1pPr>
              <a:defRPr>
                <a:solidFill>
                  <a:schemeClr val="bg1"/>
                </a:solidFill>
              </a:defRPr>
            </a:lvl1pPr>
          </a:lstStyle>
          <a:p>
            <a:endParaRPr lang="nb-NO" dirty="0"/>
          </a:p>
        </p:txBody>
      </p:sp>
      <p:sp>
        <p:nvSpPr>
          <p:cNvPr id="3" name="Footer Placeholder 2"/>
          <p:cNvSpPr>
            <a:spLocks noGrp="1"/>
          </p:cNvSpPr>
          <p:nvPr>
            <p:ph type="ftr" sz="quarter" idx="16"/>
          </p:nvPr>
        </p:nvSpPr>
        <p:spPr/>
        <p:txBody>
          <a:bodyPr/>
          <a:lstStyle>
            <a:lvl1pPr>
              <a:defRPr>
                <a:solidFill>
                  <a:schemeClr val="bg1"/>
                </a:solidFill>
              </a:defRPr>
            </a:lvl1pPr>
          </a:lstStyle>
          <a:p>
            <a:endParaRPr lang="nb-NO" dirty="0"/>
          </a:p>
        </p:txBody>
      </p:sp>
      <p:sp>
        <p:nvSpPr>
          <p:cNvPr id="4" name="Slide Number Placeholder 3"/>
          <p:cNvSpPr>
            <a:spLocks noGrp="1"/>
          </p:cNvSpPr>
          <p:nvPr>
            <p:ph type="sldNum" sz="quarter" idx="17"/>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1108869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ittel og heldekkende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a:prstGeom prst="rect">
            <a:avLst/>
          </a:prstGeom>
          <a:solidFill>
            <a:srgbClr val="BFD3CF"/>
          </a:solidFill>
        </p:spPr>
        <p:txBody>
          <a:bodyPr lIns="0" tIns="0" rIns="0" bIns="0"/>
          <a:lstStyle/>
          <a:p>
            <a:endParaRPr lang="nb-NO"/>
          </a:p>
        </p:txBody>
      </p:sp>
      <p:sp>
        <p:nvSpPr>
          <p:cNvPr id="2" name="Title 1"/>
          <p:cNvSpPr>
            <a:spLocks noGrp="1"/>
          </p:cNvSpPr>
          <p:nvPr>
            <p:ph type="title"/>
          </p:nvPr>
        </p:nvSpPr>
        <p:spPr>
          <a:xfrm>
            <a:off x="961292" y="1296162"/>
            <a:ext cx="10392508" cy="1605801"/>
          </a:xfrm>
        </p:spPr>
        <p:txBody>
          <a:bodyPr/>
          <a:lstStyle>
            <a:lvl1pPr>
              <a:defRPr>
                <a:solidFill>
                  <a:schemeClr val="bg1"/>
                </a:solidFill>
              </a:defRPr>
            </a:lvl1pPr>
          </a:lstStyle>
          <a:p>
            <a:r>
              <a:rPr lang="en-US" dirty="0"/>
              <a:t>Click to edit Master title style</a:t>
            </a:r>
            <a:endParaRPr lang="nb-NO" dirty="0"/>
          </a:p>
        </p:txBody>
      </p:sp>
      <p:pic>
        <p:nvPicPr>
          <p:cNvPr id="9"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0"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sp>
        <p:nvSpPr>
          <p:cNvPr id="3" name="Date Placeholder 2"/>
          <p:cNvSpPr>
            <a:spLocks noGrp="1"/>
          </p:cNvSpPr>
          <p:nvPr>
            <p:ph type="dt" sz="half" idx="14"/>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5"/>
          </p:nvPr>
        </p:nvSpPr>
        <p:spPr/>
        <p:txBody>
          <a:bodyPr/>
          <a:lstStyle>
            <a:lvl1pPr>
              <a:defRPr>
                <a:solidFill>
                  <a:schemeClr val="bg1"/>
                </a:solidFill>
              </a:defRPr>
            </a:lvl1pPr>
          </a:lstStyle>
          <a:p>
            <a:endParaRPr lang="nb-NO" dirty="0"/>
          </a:p>
        </p:txBody>
      </p:sp>
      <p:sp>
        <p:nvSpPr>
          <p:cNvPr id="5" name="Slide Number Placeholder 4"/>
          <p:cNvSpPr>
            <a:spLocks noGrp="1"/>
          </p:cNvSpPr>
          <p:nvPr>
            <p:ph type="sldNum" sz="quarter" idx="16"/>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398258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424491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Kun bunntekst">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6" name="Group 7">
            <a:extLst>
              <a:ext uri="{FF2B5EF4-FFF2-40B4-BE49-F238E27FC236}">
                <a16:creationId xmlns:a16="http://schemas.microsoft.com/office/drawing/2014/main" id="{2ECFB685-ED19-41A2-B898-E4E0EBCBA442}"/>
              </a:ext>
            </a:extLst>
          </p:cNvPr>
          <p:cNvGrpSpPr/>
          <p:nvPr userDrawn="1"/>
        </p:nvGrpSpPr>
        <p:grpSpPr>
          <a:xfrm>
            <a:off x="6037373" y="1697173"/>
            <a:ext cx="7808648" cy="5703865"/>
            <a:chOff x="4146550" y="1098550"/>
            <a:chExt cx="1360488" cy="993775"/>
          </a:xfrm>
          <a:solidFill>
            <a:schemeClr val="accent2">
              <a:alpha val="5000"/>
            </a:schemeClr>
          </a:solidFill>
        </p:grpSpPr>
        <p:sp>
          <p:nvSpPr>
            <p:cNvPr id="7" name="Freeform 5">
              <a:extLst>
                <a:ext uri="{FF2B5EF4-FFF2-40B4-BE49-F238E27FC236}">
                  <a16:creationId xmlns:a16="http://schemas.microsoft.com/office/drawing/2014/main" id="{0F6C325B-8F6F-4A70-A6F8-B1675A7F3241}"/>
                </a:ext>
              </a:extLst>
            </p:cNvPr>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8" name="Freeform 6">
              <a:extLst>
                <a:ext uri="{FF2B5EF4-FFF2-40B4-BE49-F238E27FC236}">
                  <a16:creationId xmlns:a16="http://schemas.microsoft.com/office/drawing/2014/main" id="{6964B2B2-6534-4A4F-A582-A54C525A5683}"/>
                </a:ext>
              </a:extLst>
            </p:cNvPr>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7">
              <a:extLst>
                <a:ext uri="{FF2B5EF4-FFF2-40B4-BE49-F238E27FC236}">
                  <a16:creationId xmlns:a16="http://schemas.microsoft.com/office/drawing/2014/main" id="{2B33B563-19A3-467B-B88E-9F8F95B11C9C}"/>
                </a:ext>
              </a:extLst>
            </p:cNvPr>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10" name="Plassholder for dato 9">
            <a:extLst>
              <a:ext uri="{FF2B5EF4-FFF2-40B4-BE49-F238E27FC236}">
                <a16:creationId xmlns:a16="http://schemas.microsoft.com/office/drawing/2014/main" id="{6612CD7B-B3FE-4CB1-A0FE-950F0B15BF4D}"/>
              </a:ext>
            </a:extLst>
          </p:cNvPr>
          <p:cNvSpPr>
            <a:spLocks noGrp="1"/>
          </p:cNvSpPr>
          <p:nvPr>
            <p:ph type="dt" sz="half" idx="10"/>
          </p:nvPr>
        </p:nvSpPr>
        <p:spPr/>
        <p:txBody>
          <a:bodyPr/>
          <a:lstStyle/>
          <a:p>
            <a:endParaRPr lang="nb-NO" dirty="0"/>
          </a:p>
        </p:txBody>
      </p:sp>
      <p:sp>
        <p:nvSpPr>
          <p:cNvPr id="11" name="Plassholder for bunntekst 10">
            <a:extLst>
              <a:ext uri="{FF2B5EF4-FFF2-40B4-BE49-F238E27FC236}">
                <a16:creationId xmlns:a16="http://schemas.microsoft.com/office/drawing/2014/main" id="{38EE4259-AA16-4A2C-A646-59A560840D7A}"/>
              </a:ext>
            </a:extLst>
          </p:cNvPr>
          <p:cNvSpPr>
            <a:spLocks noGrp="1"/>
          </p:cNvSpPr>
          <p:nvPr>
            <p:ph type="ftr" sz="quarter" idx="11"/>
          </p:nvPr>
        </p:nvSpPr>
        <p:spPr/>
        <p:txBody>
          <a:bodyPr/>
          <a:lstStyle/>
          <a:p>
            <a:endParaRPr lang="nb-NO" dirty="0"/>
          </a:p>
        </p:txBody>
      </p:sp>
      <p:sp>
        <p:nvSpPr>
          <p:cNvPr id="12" name="Plassholder for lysbildenummer 11">
            <a:extLst>
              <a:ext uri="{FF2B5EF4-FFF2-40B4-BE49-F238E27FC236}">
                <a16:creationId xmlns:a16="http://schemas.microsoft.com/office/drawing/2014/main" id="{7BFB11D1-409A-48A4-B84A-9C9129286743}"/>
              </a:ext>
            </a:extLst>
          </p:cNvPr>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359313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blank" preserve="1">
  <p:cSld name="Blank m. vaffel">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6" name="Group 7">
            <a:extLst>
              <a:ext uri="{FF2B5EF4-FFF2-40B4-BE49-F238E27FC236}">
                <a16:creationId xmlns:a16="http://schemas.microsoft.com/office/drawing/2014/main" id="{3BD449F6-3985-434A-8189-2F9E5D93CBE0}"/>
              </a:ext>
            </a:extLst>
          </p:cNvPr>
          <p:cNvGrpSpPr/>
          <p:nvPr userDrawn="1"/>
        </p:nvGrpSpPr>
        <p:grpSpPr>
          <a:xfrm>
            <a:off x="6037373" y="1697173"/>
            <a:ext cx="7808648" cy="5703865"/>
            <a:chOff x="4146550" y="1098550"/>
            <a:chExt cx="1360488" cy="993775"/>
          </a:xfrm>
          <a:solidFill>
            <a:schemeClr val="accent2">
              <a:alpha val="5000"/>
            </a:schemeClr>
          </a:solidFill>
        </p:grpSpPr>
        <p:sp>
          <p:nvSpPr>
            <p:cNvPr id="7" name="Freeform 5">
              <a:extLst>
                <a:ext uri="{FF2B5EF4-FFF2-40B4-BE49-F238E27FC236}">
                  <a16:creationId xmlns:a16="http://schemas.microsoft.com/office/drawing/2014/main" id="{FA5804DB-CCC3-4978-8CC2-3BF51017FF28}"/>
                </a:ext>
              </a:extLst>
            </p:cNvPr>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8" name="Freeform 6">
              <a:extLst>
                <a:ext uri="{FF2B5EF4-FFF2-40B4-BE49-F238E27FC236}">
                  <a16:creationId xmlns:a16="http://schemas.microsoft.com/office/drawing/2014/main" id="{CAF0CBF1-5619-477A-823A-58BD9831B83E}"/>
                </a:ext>
              </a:extLst>
            </p:cNvPr>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7">
              <a:extLst>
                <a:ext uri="{FF2B5EF4-FFF2-40B4-BE49-F238E27FC236}">
                  <a16:creationId xmlns:a16="http://schemas.microsoft.com/office/drawing/2014/main" id="{CC41D42C-108E-48B7-9904-77A88A270F6F}"/>
                </a:ext>
              </a:extLst>
            </p:cNvPr>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026694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108513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6858000"/>
          </a:xfrm>
          <a:prstGeom prst="rect">
            <a:avLst/>
          </a:prstGeom>
          <a:solidFill>
            <a:schemeClr val="bg1">
              <a:lumMod val="95000"/>
            </a:schemeClr>
          </a:solidFill>
        </p:spPr>
        <p:txBody>
          <a:bodyPr lIns="0" tIns="0" rIns="0" bIns="0"/>
          <a:lstStyle/>
          <a:p>
            <a:r>
              <a:rPr lang="nb-NO"/>
              <a:t>Klikk på ikonet for å legge til et bilde</a:t>
            </a:r>
          </a:p>
        </p:txBody>
      </p:sp>
      <p:grpSp>
        <p:nvGrpSpPr>
          <p:cNvPr id="5" name="Group 4"/>
          <p:cNvGrpSpPr/>
          <p:nvPr userDrawn="1"/>
        </p:nvGrpSpPr>
        <p:grpSpPr>
          <a:xfrm>
            <a:off x="-1669143" y="1697173"/>
            <a:ext cx="7808648" cy="5703865"/>
            <a:chOff x="4146550" y="1098550"/>
            <a:chExt cx="1360488" cy="993775"/>
          </a:xfrm>
          <a:solidFill>
            <a:schemeClr val="accent2">
              <a:alpha val="3000"/>
            </a:schemeClr>
          </a:solidFill>
        </p:grpSpPr>
        <p:sp>
          <p:nvSpPr>
            <p:cNvPr id="6"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0"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11" name="Slide Number Placeholder 10"/>
          <p:cNvSpPr>
            <a:spLocks noGrp="1"/>
          </p:cNvSpPr>
          <p:nvPr>
            <p:ph type="sldNum" sz="quarter" idx="16"/>
          </p:nvPr>
        </p:nvSpPr>
        <p:spPr/>
        <p:txBody>
          <a:bodyPr/>
          <a:lstStyle/>
          <a:p>
            <a:fld id="{6B0D5849-9122-4678-A1C2-6961B5A9BEF2}" type="slidenum">
              <a:rPr lang="nb-NO" smtClean="0"/>
              <a:pPr/>
              <a:t>‹#›</a:t>
            </a:fld>
            <a:endParaRPr lang="nb-NO"/>
          </a:p>
        </p:txBody>
      </p:sp>
      <p:sp>
        <p:nvSpPr>
          <p:cNvPr id="14" name="Content Placeholder 2">
            <a:extLst>
              <a:ext uri="{FF2B5EF4-FFF2-40B4-BE49-F238E27FC236}">
                <a16:creationId xmlns:a16="http://schemas.microsoft.com/office/drawing/2014/main" id="{C8EC09BE-4B1F-438B-ABFF-35C005CF55FE}"/>
              </a:ext>
            </a:extLst>
          </p:cNvPr>
          <p:cNvSpPr>
            <a:spLocks noGrp="1"/>
          </p:cNvSpPr>
          <p:nvPr>
            <p:ph idx="17"/>
          </p:nvPr>
        </p:nvSpPr>
        <p:spPr>
          <a:xfrm>
            <a:off x="961292" y="1446125"/>
            <a:ext cx="4583723" cy="473082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7" name="Tittel 15">
            <a:extLst>
              <a:ext uri="{FF2B5EF4-FFF2-40B4-BE49-F238E27FC236}">
                <a16:creationId xmlns:a16="http://schemas.microsoft.com/office/drawing/2014/main" id="{EB8AC48C-491C-4972-98A1-CE2268756B2C}"/>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nb-NO"/>
              <a:t>Klikk for å redigere tittelstil</a:t>
            </a:r>
            <a:endParaRPr lang="nb-NO" dirty="0"/>
          </a:p>
        </p:txBody>
      </p:sp>
    </p:spTree>
    <p:extLst>
      <p:ext uri="{BB962C8B-B14F-4D97-AF65-F5344CB8AC3E}">
        <p14:creationId xmlns:p14="http://schemas.microsoft.com/office/powerpoint/2010/main" val="2258243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tel, innhold og 2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chemeClr val="bg1">
              <a:lumMod val="95000"/>
            </a:schemeClr>
          </a:solidFill>
        </p:spPr>
        <p:txBody>
          <a:bodyPr lIns="0" tIns="0" rIns="0" bIns="0"/>
          <a:lstStyle/>
          <a:p>
            <a:r>
              <a:rPr lang="nb-NO"/>
              <a:t>Klikk på ikonet for å legge til et bilde</a:t>
            </a:r>
          </a:p>
        </p:txBody>
      </p:sp>
      <p:grpSp>
        <p:nvGrpSpPr>
          <p:cNvPr id="5" name="Group 4"/>
          <p:cNvGrpSpPr/>
          <p:nvPr userDrawn="1"/>
        </p:nvGrpSpPr>
        <p:grpSpPr>
          <a:xfrm>
            <a:off x="-1669143" y="1697173"/>
            <a:ext cx="7808648" cy="5703865"/>
            <a:chOff x="4146550" y="1098550"/>
            <a:chExt cx="1360488" cy="993775"/>
          </a:xfrm>
          <a:solidFill>
            <a:schemeClr val="accent2">
              <a:alpha val="3000"/>
            </a:schemeClr>
          </a:solidFill>
        </p:grpSpPr>
        <p:sp>
          <p:nvSpPr>
            <p:cNvPr id="6"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0"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11" name="Picture Placeholder 6"/>
          <p:cNvSpPr>
            <a:spLocks noGrp="1"/>
          </p:cNvSpPr>
          <p:nvPr>
            <p:ph type="pic" sz="quarter" idx="14"/>
          </p:nvPr>
        </p:nvSpPr>
        <p:spPr>
          <a:xfrm>
            <a:off x="6096438" y="3423823"/>
            <a:ext cx="6095562" cy="3427200"/>
          </a:xfrm>
          <a:prstGeom prst="rect">
            <a:avLst/>
          </a:prstGeom>
          <a:solidFill>
            <a:schemeClr val="bg1">
              <a:lumMod val="95000"/>
            </a:schemeClr>
          </a:solidFill>
        </p:spPr>
        <p:txBody>
          <a:bodyPr lIns="0" tIns="0" rIns="0" bIns="0"/>
          <a:lstStyle/>
          <a:p>
            <a:r>
              <a:rPr lang="nb-NO"/>
              <a:t>Klikk på ikonet for å legge til et bilde</a:t>
            </a:r>
          </a:p>
        </p:txBody>
      </p:sp>
      <p:sp>
        <p:nvSpPr>
          <p:cNvPr id="2" name="Date Placeholder 1"/>
          <p:cNvSpPr>
            <a:spLocks noGrp="1"/>
          </p:cNvSpPr>
          <p:nvPr>
            <p:ph type="dt" sz="half" idx="15"/>
          </p:nvPr>
        </p:nvSpPr>
        <p:spPr/>
        <p:txBody>
          <a:bodyPr/>
          <a:lstStyle/>
          <a:p>
            <a:endParaRPr lang="nb-NO" dirty="0"/>
          </a:p>
        </p:txBody>
      </p:sp>
      <p:sp>
        <p:nvSpPr>
          <p:cNvPr id="4" name="Footer Placeholder 3"/>
          <p:cNvSpPr>
            <a:spLocks noGrp="1"/>
          </p:cNvSpPr>
          <p:nvPr>
            <p:ph type="ftr" sz="quarter" idx="16"/>
          </p:nvPr>
        </p:nvSpPr>
        <p:spPr/>
        <p:txBody>
          <a:bodyPr/>
          <a:lstStyle/>
          <a:p>
            <a:endParaRPr lang="nb-NO" dirty="0"/>
          </a:p>
        </p:txBody>
      </p:sp>
      <p:sp>
        <p:nvSpPr>
          <p:cNvPr id="12" name="Slide Number Placeholder 11"/>
          <p:cNvSpPr>
            <a:spLocks noGrp="1"/>
          </p:cNvSpPr>
          <p:nvPr>
            <p:ph type="sldNum" sz="quarter" idx="17"/>
          </p:nvPr>
        </p:nvSpPr>
        <p:spPr/>
        <p:txBody>
          <a:bodyPr/>
          <a:lstStyle/>
          <a:p>
            <a:fld id="{6B0D5849-9122-4678-A1C2-6961B5A9BEF2}" type="slidenum">
              <a:rPr lang="nb-NO" smtClean="0"/>
              <a:pPr/>
              <a:t>‹#›</a:t>
            </a:fld>
            <a:endParaRPr lang="nb-NO"/>
          </a:p>
        </p:txBody>
      </p:sp>
      <p:sp>
        <p:nvSpPr>
          <p:cNvPr id="13" name="Content Placeholder 2">
            <a:extLst>
              <a:ext uri="{FF2B5EF4-FFF2-40B4-BE49-F238E27FC236}">
                <a16:creationId xmlns:a16="http://schemas.microsoft.com/office/drawing/2014/main" id="{125CF819-5639-4527-AC1D-9EE944450902}"/>
              </a:ext>
            </a:extLst>
          </p:cNvPr>
          <p:cNvSpPr>
            <a:spLocks noGrp="1"/>
          </p:cNvSpPr>
          <p:nvPr>
            <p:ph idx="18"/>
          </p:nvPr>
        </p:nvSpPr>
        <p:spPr>
          <a:xfrm>
            <a:off x="961292" y="1446125"/>
            <a:ext cx="4583723" cy="473082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5" name="Tittel 15">
            <a:extLst>
              <a:ext uri="{FF2B5EF4-FFF2-40B4-BE49-F238E27FC236}">
                <a16:creationId xmlns:a16="http://schemas.microsoft.com/office/drawing/2014/main" id="{040545AF-DECA-4AA7-A532-0385255819F0}"/>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nb-NO"/>
              <a:t>Klikk for å redigere tittelstil</a:t>
            </a:r>
            <a:endParaRPr lang="nb-NO" dirty="0"/>
          </a:p>
        </p:txBody>
      </p:sp>
    </p:spTree>
    <p:extLst>
      <p:ext uri="{BB962C8B-B14F-4D97-AF65-F5344CB8AC3E}">
        <p14:creationId xmlns:p14="http://schemas.microsoft.com/office/powerpoint/2010/main" val="51492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chemeClr val="bg1">
              <a:lumMod val="95000"/>
            </a:schemeClr>
          </a:solidFill>
        </p:spPr>
        <p:txBody>
          <a:bodyPr lIns="0" tIns="0" rIns="0" bIns="0"/>
          <a:lstStyle/>
          <a:p>
            <a:r>
              <a:rPr lang="nb-NO"/>
              <a:t>Klikk på ikonet for å legge til et bilde</a:t>
            </a:r>
          </a:p>
        </p:txBody>
      </p:sp>
      <p:sp>
        <p:nvSpPr>
          <p:cNvPr id="11" name="Picture Placeholder 6"/>
          <p:cNvSpPr>
            <a:spLocks noGrp="1"/>
          </p:cNvSpPr>
          <p:nvPr>
            <p:ph type="pic" sz="quarter" idx="14"/>
          </p:nvPr>
        </p:nvSpPr>
        <p:spPr>
          <a:xfrm>
            <a:off x="6096438" y="3423822"/>
            <a:ext cx="6095562" cy="3434177"/>
          </a:xfrm>
          <a:prstGeom prst="rect">
            <a:avLst/>
          </a:prstGeom>
          <a:solidFill>
            <a:schemeClr val="bg1">
              <a:lumMod val="95000"/>
            </a:schemeClr>
          </a:solidFill>
        </p:spPr>
        <p:txBody>
          <a:bodyPr lIns="0" tIns="0" rIns="0" bIns="0"/>
          <a:lstStyle/>
          <a:p>
            <a:r>
              <a:rPr lang="nb-NO"/>
              <a:t>Klikk på ikonet for å legge til et bilde</a:t>
            </a:r>
          </a:p>
        </p:txBody>
      </p:sp>
      <p:sp>
        <p:nvSpPr>
          <p:cNvPr id="12" name="Picture Placeholder 6"/>
          <p:cNvSpPr>
            <a:spLocks noGrp="1"/>
          </p:cNvSpPr>
          <p:nvPr>
            <p:ph type="pic" sz="quarter" idx="15"/>
          </p:nvPr>
        </p:nvSpPr>
        <p:spPr>
          <a:xfrm>
            <a:off x="876" y="0"/>
            <a:ext cx="6095562" cy="3427200"/>
          </a:xfrm>
          <a:prstGeom prst="rect">
            <a:avLst/>
          </a:prstGeom>
          <a:solidFill>
            <a:schemeClr val="bg1">
              <a:lumMod val="95000"/>
            </a:schemeClr>
          </a:solidFill>
        </p:spPr>
        <p:txBody>
          <a:bodyPr lIns="0" tIns="0" rIns="0" bIns="0"/>
          <a:lstStyle>
            <a:lvl1pPr rtl="0">
              <a:defRPr/>
            </a:lvl1pPr>
          </a:lstStyle>
          <a:p>
            <a:r>
              <a:rPr lang="nb-NO"/>
              <a:t>Klikk på ikonet for å legge til et bilde</a:t>
            </a:r>
          </a:p>
        </p:txBody>
      </p:sp>
      <p:sp>
        <p:nvSpPr>
          <p:cNvPr id="13" name="Picture Placeholder 6"/>
          <p:cNvSpPr>
            <a:spLocks noGrp="1"/>
          </p:cNvSpPr>
          <p:nvPr>
            <p:ph type="pic" sz="quarter" idx="16"/>
          </p:nvPr>
        </p:nvSpPr>
        <p:spPr>
          <a:xfrm>
            <a:off x="876" y="3423822"/>
            <a:ext cx="6095562" cy="3434177"/>
          </a:xfrm>
          <a:prstGeom prst="rect">
            <a:avLst/>
          </a:prstGeom>
          <a:solidFill>
            <a:schemeClr val="bg1">
              <a:lumMod val="95000"/>
            </a:schemeClr>
          </a:solidFill>
        </p:spPr>
        <p:txBody>
          <a:bodyPr lIns="0" tIns="0" rIns="0" bIns="0"/>
          <a:lstStyle>
            <a:lvl1pPr rtl="0">
              <a:defRPr/>
            </a:lvl1pPr>
          </a:lstStyle>
          <a:p>
            <a:r>
              <a:rPr lang="nb-NO"/>
              <a:t>Klikk på ikonet for å legge til et bilde</a:t>
            </a:r>
          </a:p>
        </p:txBody>
      </p:sp>
      <p:sp>
        <p:nvSpPr>
          <p:cNvPr id="2" name="Date Placeholder 1"/>
          <p:cNvSpPr>
            <a:spLocks noGrp="1"/>
          </p:cNvSpPr>
          <p:nvPr>
            <p:ph type="dt" sz="half" idx="17"/>
          </p:nvPr>
        </p:nvSpPr>
        <p:spPr/>
        <p:txBody>
          <a:bodyPr/>
          <a:lstStyle>
            <a:lvl1pPr>
              <a:defRPr>
                <a:solidFill>
                  <a:schemeClr val="bg1"/>
                </a:solidFill>
              </a:defRPr>
            </a:lvl1pPr>
          </a:lstStyle>
          <a:p>
            <a:endParaRPr lang="nb-NO" dirty="0"/>
          </a:p>
        </p:txBody>
      </p:sp>
      <p:sp>
        <p:nvSpPr>
          <p:cNvPr id="3" name="Footer Placeholder 2"/>
          <p:cNvSpPr>
            <a:spLocks noGrp="1"/>
          </p:cNvSpPr>
          <p:nvPr>
            <p:ph type="ftr" sz="quarter" idx="18"/>
          </p:nvPr>
        </p:nvSpPr>
        <p:spPr/>
        <p:txBody>
          <a:bodyPr/>
          <a:lstStyle>
            <a:lvl1pPr>
              <a:defRPr>
                <a:solidFill>
                  <a:schemeClr val="bg1"/>
                </a:solidFill>
              </a:defRPr>
            </a:lvl1pPr>
          </a:lstStyle>
          <a:p>
            <a:endParaRPr lang="nb-NO" dirty="0"/>
          </a:p>
        </p:txBody>
      </p:sp>
      <p:sp>
        <p:nvSpPr>
          <p:cNvPr id="4" name="Slide Number Placeholder 3"/>
          <p:cNvSpPr>
            <a:spLocks noGrp="1"/>
          </p:cNvSpPr>
          <p:nvPr>
            <p:ph type="sldNum" sz="quarter" idx="19"/>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2231918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innhold og 2 bilder">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chemeClr val="bg1">
              <a:lumMod val="95000"/>
            </a:schemeClr>
          </a:solidFill>
        </p:spPr>
        <p:txBody>
          <a:bodyPr lIns="0" tIns="0" rIns="0" bIns="0"/>
          <a:lstStyle>
            <a:lvl1pPr rtl="0">
              <a:defRPr/>
            </a:lvl1pPr>
          </a:lstStyle>
          <a:p>
            <a:r>
              <a:rPr lang="nb-NO"/>
              <a:t>Klikk på ikonet for å legge til et bilde</a:t>
            </a:r>
          </a:p>
        </p:txBody>
      </p:sp>
      <p:sp>
        <p:nvSpPr>
          <p:cNvPr id="7" name="Picture Placeholder 6"/>
          <p:cNvSpPr>
            <a:spLocks noGrp="1"/>
          </p:cNvSpPr>
          <p:nvPr>
            <p:ph type="pic" sz="quarter" idx="13"/>
          </p:nvPr>
        </p:nvSpPr>
        <p:spPr>
          <a:xfrm>
            <a:off x="6096438" y="0"/>
            <a:ext cx="6095562" cy="6858000"/>
          </a:xfrm>
          <a:prstGeom prst="rect">
            <a:avLst/>
          </a:prstGeom>
          <a:solidFill>
            <a:schemeClr val="bg1">
              <a:lumMod val="95000"/>
            </a:schemeClr>
          </a:solidFill>
        </p:spPr>
        <p:txBody>
          <a:bodyPr lIns="0" tIns="0" rIns="0" bIns="0"/>
          <a:lstStyle/>
          <a:p>
            <a:r>
              <a:rPr lang="nb-NO"/>
              <a:t>Klikk på ikonet for å legge til et bilde</a:t>
            </a:r>
          </a:p>
        </p:txBody>
      </p:sp>
      <p:sp>
        <p:nvSpPr>
          <p:cNvPr id="3" name="Title 2"/>
          <p:cNvSpPr>
            <a:spLocks noGrp="1"/>
          </p:cNvSpPr>
          <p:nvPr>
            <p:ph type="title"/>
          </p:nvPr>
        </p:nvSpPr>
        <p:spPr>
          <a:xfrm>
            <a:off x="961292" y="1296162"/>
            <a:ext cx="4583723" cy="802022"/>
          </a:xfrm>
        </p:spPr>
        <p:txBody>
          <a:bodyPr/>
          <a:lstStyle>
            <a:lvl1pPr>
              <a:defRPr>
                <a:solidFill>
                  <a:schemeClr val="bg1"/>
                </a:solidFill>
              </a:defRPr>
            </a:lvl1pPr>
          </a:lstStyle>
          <a:p>
            <a:r>
              <a:rPr lang="nb-NO"/>
              <a:t>Klikk for å redigere tittelstil</a:t>
            </a:r>
            <a:endParaRPr lang="nb-NO" dirty="0"/>
          </a:p>
        </p:txBody>
      </p:sp>
      <p:sp>
        <p:nvSpPr>
          <p:cNvPr id="2" name="Date Placeholder 1"/>
          <p:cNvSpPr>
            <a:spLocks noGrp="1"/>
          </p:cNvSpPr>
          <p:nvPr>
            <p:ph type="dt" sz="half" idx="15"/>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6"/>
          </p:nvPr>
        </p:nvSpPr>
        <p:spPr/>
        <p:txBody>
          <a:bodyPr/>
          <a:lstStyle>
            <a:lvl1pPr>
              <a:defRPr>
                <a:solidFill>
                  <a:schemeClr val="bg1"/>
                </a:solidFill>
              </a:defRPr>
            </a:lvl1pPr>
          </a:lstStyle>
          <a:p>
            <a:endParaRPr lang="nb-NO" dirty="0"/>
          </a:p>
        </p:txBody>
      </p:sp>
      <p:sp>
        <p:nvSpPr>
          <p:cNvPr id="6" name="Slide Number Placeholder 5"/>
          <p:cNvSpPr>
            <a:spLocks noGrp="1"/>
          </p:cNvSpPr>
          <p:nvPr>
            <p:ph type="sldNum" sz="quarter" idx="17"/>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170495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tel, innhold og bilde #2">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6095562" cy="6858000"/>
          </a:xfrm>
          <a:prstGeom prst="rect">
            <a:avLst/>
          </a:prstGeom>
          <a:solidFill>
            <a:schemeClr val="bg1">
              <a:lumMod val="95000"/>
            </a:schemeClr>
          </a:solidFill>
        </p:spPr>
        <p:txBody>
          <a:bodyPr lIns="0" tIns="0" rIns="0" bIns="0"/>
          <a:lstStyle/>
          <a:p>
            <a:r>
              <a:rPr lang="nb-NO"/>
              <a:t>Klikk på ikonet for å legge til et bilde</a:t>
            </a:r>
          </a:p>
        </p:txBody>
      </p:sp>
      <p:pic>
        <p:nvPicPr>
          <p:cNvPr id="10"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1"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sp>
        <p:nvSpPr>
          <p:cNvPr id="3" name="Date Placeholder 2"/>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
        <p:nvSpPr>
          <p:cNvPr id="14" name="Content Placeholder 2">
            <a:extLst>
              <a:ext uri="{FF2B5EF4-FFF2-40B4-BE49-F238E27FC236}">
                <a16:creationId xmlns:a16="http://schemas.microsoft.com/office/drawing/2014/main" id="{B55FBD03-BC10-4B39-9972-2162987A44CC}"/>
              </a:ext>
            </a:extLst>
          </p:cNvPr>
          <p:cNvSpPr>
            <a:spLocks noGrp="1"/>
          </p:cNvSpPr>
          <p:nvPr>
            <p:ph idx="17"/>
          </p:nvPr>
        </p:nvSpPr>
        <p:spPr>
          <a:xfrm>
            <a:off x="6904892" y="1446125"/>
            <a:ext cx="4583723" cy="473082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6" name="Tittel 15">
            <a:extLst>
              <a:ext uri="{FF2B5EF4-FFF2-40B4-BE49-F238E27FC236}">
                <a16:creationId xmlns:a16="http://schemas.microsoft.com/office/drawing/2014/main" id="{1835421B-12A4-43C2-B401-89C3625DBF87}"/>
              </a:ext>
            </a:extLst>
          </p:cNvPr>
          <p:cNvSpPr>
            <a:spLocks noGrp="1"/>
          </p:cNvSpPr>
          <p:nvPr>
            <p:ph type="title"/>
          </p:nvPr>
        </p:nvSpPr>
        <p:spPr>
          <a:xfrm>
            <a:off x="6904892" y="479733"/>
            <a:ext cx="4583723" cy="802022"/>
          </a:xfrm>
        </p:spPr>
        <p:txBody>
          <a:bodyPr>
            <a:normAutofit/>
          </a:bodyPr>
          <a:lstStyle>
            <a:lvl1pPr>
              <a:lnSpc>
                <a:spcPct val="70000"/>
              </a:lnSpc>
              <a:defRPr sz="3700"/>
            </a:lvl1pPr>
          </a:lstStyle>
          <a:p>
            <a:r>
              <a:rPr lang="nb-NO"/>
              <a:t>Klikk for å redigere tittelstil</a:t>
            </a:r>
            <a:endParaRPr lang="nb-NO" dirty="0"/>
          </a:p>
        </p:txBody>
      </p:sp>
    </p:spTree>
    <p:extLst>
      <p:ext uri="{BB962C8B-B14F-4D97-AF65-F5344CB8AC3E}">
        <p14:creationId xmlns:p14="http://schemas.microsoft.com/office/powerpoint/2010/main" val="3895130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image" Target="../media/image9.png"/><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1.png"/><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theme" Target="../theme/theme4.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1292" y="479733"/>
            <a:ext cx="10392508" cy="802022"/>
          </a:xfrm>
          <a:prstGeom prst="rect">
            <a:avLst/>
          </a:prstGeom>
        </p:spPr>
        <p:txBody>
          <a:bodyPr vert="horz" lIns="0" tIns="0" rIns="0" bIns="0" rtlCol="0" anchor="b">
            <a:normAutofit/>
          </a:bodyPr>
          <a:lstStyle/>
          <a:p>
            <a:r>
              <a:rPr lang="nb-NO"/>
              <a:t>Klikk for å redigere tittelstil</a:t>
            </a:r>
            <a:endParaRPr lang="nb-NO" dirty="0"/>
          </a:p>
        </p:txBody>
      </p:sp>
      <p:sp>
        <p:nvSpPr>
          <p:cNvPr id="3" name="Text Placeholder 2"/>
          <p:cNvSpPr>
            <a:spLocks noGrp="1"/>
          </p:cNvSpPr>
          <p:nvPr>
            <p:ph type="body" idx="1"/>
          </p:nvPr>
        </p:nvSpPr>
        <p:spPr>
          <a:xfrm>
            <a:off x="961292" y="1446125"/>
            <a:ext cx="10392508" cy="4730823"/>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9300752" y="6356350"/>
            <a:ext cx="1031631" cy="365125"/>
          </a:xfrm>
          <a:prstGeom prst="rect">
            <a:avLst/>
          </a:prstGeom>
        </p:spPr>
        <p:txBody>
          <a:bodyPr vert="horz" lIns="0" tIns="0" rIns="0" bIns="0" rtlCol="0" anchor="ctr"/>
          <a:lstStyle>
            <a:lvl1pPr algn="ctr">
              <a:defRPr sz="1200" b="1">
                <a:solidFill>
                  <a:schemeClr val="tx1">
                    <a:tint val="75000"/>
                  </a:schemeClr>
                </a:solidFill>
              </a:defRPr>
            </a:lvl1pPr>
          </a:lstStyle>
          <a:p>
            <a:endParaRPr lang="nb-NO" dirty="0"/>
          </a:p>
        </p:txBody>
      </p:sp>
      <p:sp>
        <p:nvSpPr>
          <p:cNvPr id="5" name="Footer Placeholder 4"/>
          <p:cNvSpPr>
            <a:spLocks noGrp="1"/>
          </p:cNvSpPr>
          <p:nvPr>
            <p:ph type="ftr" sz="quarter" idx="3"/>
          </p:nvPr>
        </p:nvSpPr>
        <p:spPr>
          <a:xfrm>
            <a:off x="961291" y="6356350"/>
            <a:ext cx="8121075" cy="365125"/>
          </a:xfrm>
          <a:prstGeom prst="rect">
            <a:avLst/>
          </a:prstGeom>
        </p:spPr>
        <p:txBody>
          <a:bodyPr vert="horz" lIns="0" tIns="0" rIns="0" bIns="0" rtlCol="0" anchor="ctr"/>
          <a:lstStyle>
            <a:lvl1pPr algn="l">
              <a:defRPr sz="1200" b="1">
                <a:solidFill>
                  <a:schemeClr val="tx1">
                    <a:tint val="75000"/>
                  </a:schemeClr>
                </a:solidFill>
              </a:defRPr>
            </a:lvl1pPr>
          </a:lstStyle>
          <a:p>
            <a:endParaRPr lang="nb-NO" dirty="0"/>
          </a:p>
        </p:txBody>
      </p:sp>
      <p:sp>
        <p:nvSpPr>
          <p:cNvPr id="6" name="Slide Number Placeholder 5"/>
          <p:cNvSpPr>
            <a:spLocks noGrp="1"/>
          </p:cNvSpPr>
          <p:nvPr>
            <p:ph type="sldNum" sz="quarter" idx="4"/>
          </p:nvPr>
        </p:nvSpPr>
        <p:spPr>
          <a:xfrm>
            <a:off x="10550768" y="6356350"/>
            <a:ext cx="803031" cy="365125"/>
          </a:xfrm>
          <a:prstGeom prst="rect">
            <a:avLst/>
          </a:prstGeom>
        </p:spPr>
        <p:txBody>
          <a:bodyPr vert="horz" lIns="0" tIns="0" rIns="0" bIns="0" rtlCol="0" anchor="ctr"/>
          <a:lstStyle>
            <a:lvl1pPr algn="r">
              <a:defRPr sz="1200" b="1">
                <a:solidFill>
                  <a:schemeClr val="tx1">
                    <a:tint val="75000"/>
                  </a:schemeClr>
                </a:solidFill>
              </a:defRPr>
            </a:lvl1pPr>
          </a:lstStyle>
          <a:p>
            <a:fld id="{6B0D5849-9122-4678-A1C2-6961B5A9BEF2}" type="slidenum">
              <a:rPr lang="nb-NO" smtClean="0"/>
              <a:pPr/>
              <a:t>‹#›</a:t>
            </a:fld>
            <a:endParaRPr lang="nb-NO"/>
          </a:p>
        </p:txBody>
      </p:sp>
      <p:grpSp>
        <p:nvGrpSpPr>
          <p:cNvPr id="8" name="Group 7"/>
          <p:cNvGrpSpPr/>
          <p:nvPr userDrawn="1"/>
        </p:nvGrpSpPr>
        <p:grpSpPr>
          <a:xfrm>
            <a:off x="6037373" y="1697173"/>
            <a:ext cx="7808648" cy="5703865"/>
            <a:chOff x="4146550" y="1098550"/>
            <a:chExt cx="1360488" cy="993775"/>
          </a:xfrm>
          <a:solidFill>
            <a:schemeClr val="accent2">
              <a:alpha val="3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2"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466637584"/>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52" r:id="rId3"/>
    <p:sldLayoutId id="2147483653" r:id="rId4"/>
    <p:sldLayoutId id="2147483681" r:id="rId5"/>
    <p:sldLayoutId id="2147483744" r:id="rId6"/>
    <p:sldLayoutId id="2147483745" r:id="rId7"/>
    <p:sldLayoutId id="2147483725" r:id="rId8"/>
    <p:sldLayoutId id="2147483683" r:id="rId9"/>
    <p:sldLayoutId id="2147483726" r:id="rId10"/>
    <p:sldLayoutId id="2147483716" r:id="rId11"/>
    <p:sldLayoutId id="2147483654" r:id="rId12"/>
    <p:sldLayoutId id="2147483655" r:id="rId13"/>
    <p:sldLayoutId id="2147483768" r:id="rId14"/>
    <p:sldLayoutId id="2147483769"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Tx/>
        <a:buBlip>
          <a:blip r:embed="rId17"/>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Tx/>
        <a:buBlip>
          <a:blip r:embed="rId17"/>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Blip>
          <a:blip r:embed="rId17"/>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Blip>
          <a:blip r:embed="rId17"/>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Blip>
          <a:blip r:embed="rId17"/>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1292" y="479733"/>
            <a:ext cx="10392508" cy="802022"/>
          </a:xfrm>
          <a:prstGeom prst="rect">
            <a:avLst/>
          </a:prstGeom>
        </p:spPr>
        <p:txBody>
          <a:bodyPr vert="horz" lIns="0" tIns="0" rIns="0" bIns="0" rtlCol="0" anchor="b">
            <a:normAutofit/>
          </a:bodyPr>
          <a:lstStyle/>
          <a:p>
            <a:r>
              <a:rPr lang="en-US" dirty="0"/>
              <a:t>Click to edit Master title style</a:t>
            </a:r>
            <a:endParaRPr lang="nb-NO" dirty="0"/>
          </a:p>
        </p:txBody>
      </p:sp>
      <p:sp>
        <p:nvSpPr>
          <p:cNvPr id="3" name="Text Placeholder 2"/>
          <p:cNvSpPr>
            <a:spLocks noGrp="1"/>
          </p:cNvSpPr>
          <p:nvPr>
            <p:ph type="body" idx="1"/>
          </p:nvPr>
        </p:nvSpPr>
        <p:spPr>
          <a:xfrm>
            <a:off x="961292" y="1446125"/>
            <a:ext cx="10392508" cy="4742363"/>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9300752" y="6356350"/>
            <a:ext cx="1031631" cy="365125"/>
          </a:xfrm>
          <a:prstGeom prst="rect">
            <a:avLst/>
          </a:prstGeom>
        </p:spPr>
        <p:txBody>
          <a:bodyPr vert="horz" lIns="0" tIns="0" rIns="0" bIns="0" rtlCol="0" anchor="ctr"/>
          <a:lstStyle>
            <a:lvl1pPr algn="ctr">
              <a:defRPr sz="1200" b="1">
                <a:solidFill>
                  <a:schemeClr val="tx1">
                    <a:tint val="75000"/>
                  </a:schemeClr>
                </a:solidFill>
              </a:defRPr>
            </a:lvl1pPr>
          </a:lstStyle>
          <a:p>
            <a:endParaRPr lang="nb-NO" dirty="0"/>
          </a:p>
        </p:txBody>
      </p:sp>
      <p:sp>
        <p:nvSpPr>
          <p:cNvPr id="5" name="Footer Placeholder 4"/>
          <p:cNvSpPr>
            <a:spLocks noGrp="1"/>
          </p:cNvSpPr>
          <p:nvPr>
            <p:ph type="ftr" sz="quarter" idx="3"/>
          </p:nvPr>
        </p:nvSpPr>
        <p:spPr>
          <a:xfrm>
            <a:off x="961291" y="6356350"/>
            <a:ext cx="8121075" cy="365125"/>
          </a:xfrm>
          <a:prstGeom prst="rect">
            <a:avLst/>
          </a:prstGeom>
        </p:spPr>
        <p:txBody>
          <a:bodyPr vert="horz" lIns="0" tIns="0" rIns="0" bIns="0" rtlCol="0" anchor="ctr"/>
          <a:lstStyle>
            <a:lvl1pPr algn="l">
              <a:defRPr sz="1200" b="1">
                <a:solidFill>
                  <a:schemeClr val="tx1">
                    <a:tint val="75000"/>
                  </a:schemeClr>
                </a:solidFill>
              </a:defRPr>
            </a:lvl1pPr>
          </a:lstStyle>
          <a:p>
            <a:endParaRPr lang="nb-NO" dirty="0"/>
          </a:p>
        </p:txBody>
      </p:sp>
      <p:sp>
        <p:nvSpPr>
          <p:cNvPr id="6" name="Slide Number Placeholder 5"/>
          <p:cNvSpPr>
            <a:spLocks noGrp="1"/>
          </p:cNvSpPr>
          <p:nvPr>
            <p:ph type="sldNum" sz="quarter" idx="4"/>
          </p:nvPr>
        </p:nvSpPr>
        <p:spPr>
          <a:xfrm>
            <a:off x="10550768" y="6356350"/>
            <a:ext cx="803031" cy="365125"/>
          </a:xfrm>
          <a:prstGeom prst="rect">
            <a:avLst/>
          </a:prstGeom>
        </p:spPr>
        <p:txBody>
          <a:bodyPr vert="horz" lIns="0" tIns="0" rIns="0" bIns="0" rtlCol="0" anchor="ctr"/>
          <a:lstStyle>
            <a:lvl1pPr algn="r">
              <a:defRPr sz="1200" b="1">
                <a:solidFill>
                  <a:schemeClr val="tx1">
                    <a:tint val="75000"/>
                  </a:schemeClr>
                </a:solidFill>
              </a:defRPr>
            </a:lvl1pPr>
          </a:lstStyle>
          <a:p>
            <a:fld id="{6B0D5849-9122-4678-A1C2-6961B5A9BEF2}" type="slidenum">
              <a:rPr lang="nb-NO" smtClean="0"/>
              <a:pPr/>
              <a:t>‹#›</a:t>
            </a:fld>
            <a:endParaRPr lang="nb-NO"/>
          </a:p>
        </p:txBody>
      </p:sp>
      <p:grpSp>
        <p:nvGrpSpPr>
          <p:cNvPr id="8" name="Group 7"/>
          <p:cNvGrpSpPr/>
          <p:nvPr userDrawn="1"/>
        </p:nvGrpSpPr>
        <p:grpSpPr>
          <a:xfrm>
            <a:off x="6037373" y="1697173"/>
            <a:ext cx="7808648" cy="5703865"/>
            <a:chOff x="4146550" y="1098550"/>
            <a:chExt cx="1360488" cy="993775"/>
          </a:xfrm>
          <a:solidFill>
            <a:schemeClr val="accent2">
              <a:alpha val="3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2"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27921540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4" r:id="rId3"/>
    <p:sldLayoutId id="2147483765" r:id="rId4"/>
    <p:sldLayoutId id="2147483766" r:id="rId5"/>
    <p:sldLayoutId id="2147483767"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Tx/>
        <a:buBlip>
          <a:blip r:embed="rId8"/>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Tx/>
        <a:buBlip>
          <a:blip r:embed="rId8"/>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Blip>
          <a:blip r:embed="rId8"/>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Blip>
          <a:blip r:embed="rId8"/>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Blip>
          <a:blip r:embed="rId8"/>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1292" y="481155"/>
            <a:ext cx="10392508" cy="802022"/>
          </a:xfrm>
          <a:prstGeom prst="rect">
            <a:avLst/>
          </a:prstGeom>
        </p:spPr>
        <p:txBody>
          <a:bodyPr vert="horz" lIns="0" tIns="0" rIns="0" bIns="0" rtlCol="0" anchor="b">
            <a:normAutofit/>
          </a:bodyPr>
          <a:lstStyle/>
          <a:p>
            <a:r>
              <a:rPr lang="en-US" dirty="0"/>
              <a:t>Click to edit Master title style</a:t>
            </a:r>
            <a:endParaRPr lang="nb-NO" dirty="0"/>
          </a:p>
        </p:txBody>
      </p:sp>
      <p:sp>
        <p:nvSpPr>
          <p:cNvPr id="3" name="Text Placeholder 2"/>
          <p:cNvSpPr>
            <a:spLocks noGrp="1"/>
          </p:cNvSpPr>
          <p:nvPr>
            <p:ph type="body" idx="1"/>
          </p:nvPr>
        </p:nvSpPr>
        <p:spPr>
          <a:xfrm>
            <a:off x="961292" y="1447547"/>
            <a:ext cx="10392508" cy="4742365"/>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9300752" y="6356350"/>
            <a:ext cx="1031631" cy="365125"/>
          </a:xfrm>
          <a:prstGeom prst="rect">
            <a:avLst/>
          </a:prstGeom>
        </p:spPr>
        <p:txBody>
          <a:bodyPr vert="horz" lIns="0" tIns="0" rIns="0" bIns="0" rtlCol="0" anchor="ctr"/>
          <a:lstStyle>
            <a:lvl1pPr algn="ctr">
              <a:defRPr sz="1200" b="1">
                <a:solidFill>
                  <a:schemeClr val="tx1">
                    <a:tint val="75000"/>
                  </a:schemeClr>
                </a:solidFill>
              </a:defRPr>
            </a:lvl1pPr>
          </a:lstStyle>
          <a:p>
            <a:endParaRPr lang="nb-NO" dirty="0"/>
          </a:p>
        </p:txBody>
      </p:sp>
      <p:sp>
        <p:nvSpPr>
          <p:cNvPr id="5" name="Footer Placeholder 4"/>
          <p:cNvSpPr>
            <a:spLocks noGrp="1"/>
          </p:cNvSpPr>
          <p:nvPr>
            <p:ph type="ftr" sz="quarter" idx="3"/>
          </p:nvPr>
        </p:nvSpPr>
        <p:spPr>
          <a:xfrm>
            <a:off x="961291" y="6356350"/>
            <a:ext cx="8121075" cy="365125"/>
          </a:xfrm>
          <a:prstGeom prst="rect">
            <a:avLst/>
          </a:prstGeom>
        </p:spPr>
        <p:txBody>
          <a:bodyPr vert="horz" lIns="0" tIns="0" rIns="0" bIns="0" rtlCol="0" anchor="ctr"/>
          <a:lstStyle>
            <a:lvl1pPr algn="l">
              <a:defRPr sz="1200" b="1">
                <a:solidFill>
                  <a:schemeClr val="tx1">
                    <a:tint val="75000"/>
                  </a:schemeClr>
                </a:solidFill>
              </a:defRPr>
            </a:lvl1pPr>
          </a:lstStyle>
          <a:p>
            <a:endParaRPr lang="nb-NO" dirty="0"/>
          </a:p>
        </p:txBody>
      </p:sp>
      <p:sp>
        <p:nvSpPr>
          <p:cNvPr id="6" name="Slide Number Placeholder 5"/>
          <p:cNvSpPr>
            <a:spLocks noGrp="1"/>
          </p:cNvSpPr>
          <p:nvPr>
            <p:ph type="sldNum" sz="quarter" idx="4"/>
          </p:nvPr>
        </p:nvSpPr>
        <p:spPr>
          <a:xfrm>
            <a:off x="10550768" y="6356350"/>
            <a:ext cx="803031" cy="365125"/>
          </a:xfrm>
          <a:prstGeom prst="rect">
            <a:avLst/>
          </a:prstGeom>
        </p:spPr>
        <p:txBody>
          <a:bodyPr vert="horz" lIns="0" tIns="0" rIns="0" bIns="0" rtlCol="0" anchor="ctr"/>
          <a:lstStyle>
            <a:lvl1pPr algn="r">
              <a:defRPr sz="1200" b="1">
                <a:solidFill>
                  <a:schemeClr val="tx1">
                    <a:tint val="75000"/>
                  </a:schemeClr>
                </a:solidFill>
              </a:defRPr>
            </a:lvl1pPr>
          </a:lstStyle>
          <a:p>
            <a:fld id="{6B0D5849-9122-4678-A1C2-6961B5A9BEF2}" type="slidenum">
              <a:rPr lang="nb-NO" smtClean="0"/>
              <a:pPr/>
              <a:t>‹#›</a:t>
            </a:fld>
            <a:endParaRPr lang="nb-NO"/>
          </a:p>
        </p:txBody>
      </p:sp>
      <p:grpSp>
        <p:nvGrpSpPr>
          <p:cNvPr id="8" name="Group 7"/>
          <p:cNvGrpSpPr/>
          <p:nvPr userDrawn="1"/>
        </p:nvGrpSpPr>
        <p:grpSpPr>
          <a:xfrm>
            <a:off x="6037373" y="1697173"/>
            <a:ext cx="7808648" cy="5703865"/>
            <a:chOff x="4146550" y="1098550"/>
            <a:chExt cx="1360488" cy="993775"/>
          </a:xfrm>
          <a:solidFill>
            <a:schemeClr val="tx1">
              <a:alpha val="3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2"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23496441"/>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9" r:id="rId4"/>
    <p:sldLayoutId id="2147483746" r:id="rId5"/>
    <p:sldLayoutId id="2147483747" r:id="rId6"/>
    <p:sldLayoutId id="2147483728" r:id="rId7"/>
    <p:sldLayoutId id="2147483700" r:id="rId8"/>
    <p:sldLayoutId id="2147483729" r:id="rId9"/>
    <p:sldLayoutId id="2147483714" r:id="rId10"/>
    <p:sldLayoutId id="2147483715" r:id="rId11"/>
    <p:sldLayoutId id="2147483770" r:id="rId12"/>
    <p:sldLayoutId id="2147483771"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Tx/>
        <a:buBlip>
          <a:blip r:embed="rId15"/>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Tx/>
        <a:buBlip>
          <a:blip r:embed="rId15"/>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Blip>
          <a:blip r:embed="rId15"/>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Blip>
          <a:blip r:embed="rId15"/>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Blip>
          <a:blip r:embed="rId15"/>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le Placeholder 1"/>
          <p:cNvSpPr>
            <a:spLocks noGrp="1"/>
          </p:cNvSpPr>
          <p:nvPr>
            <p:ph type="title"/>
          </p:nvPr>
        </p:nvSpPr>
        <p:spPr>
          <a:xfrm>
            <a:off x="961292" y="479733"/>
            <a:ext cx="10392508" cy="802022"/>
          </a:xfrm>
          <a:prstGeom prst="rect">
            <a:avLst/>
          </a:prstGeom>
        </p:spPr>
        <p:txBody>
          <a:bodyPr vert="horz" lIns="0" tIns="0" rIns="0" bIns="0" rtlCol="0" anchor="b">
            <a:normAutofit/>
          </a:bodyPr>
          <a:lstStyle/>
          <a:p>
            <a:r>
              <a:rPr lang="en-US" dirty="0"/>
              <a:t>Click to edit Master title style</a:t>
            </a:r>
            <a:endParaRPr lang="nb-NO" dirty="0"/>
          </a:p>
        </p:txBody>
      </p:sp>
      <p:sp>
        <p:nvSpPr>
          <p:cNvPr id="3" name="Text Placeholder 2"/>
          <p:cNvSpPr>
            <a:spLocks noGrp="1"/>
          </p:cNvSpPr>
          <p:nvPr>
            <p:ph type="body" idx="1"/>
          </p:nvPr>
        </p:nvSpPr>
        <p:spPr>
          <a:xfrm>
            <a:off x="961292" y="1446125"/>
            <a:ext cx="10392508" cy="4730817"/>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9300752" y="6356350"/>
            <a:ext cx="1031631" cy="365125"/>
          </a:xfrm>
          <a:prstGeom prst="rect">
            <a:avLst/>
          </a:prstGeom>
        </p:spPr>
        <p:txBody>
          <a:bodyPr vert="horz" lIns="0" tIns="0" rIns="0" bIns="0" rtlCol="0" anchor="ctr"/>
          <a:lstStyle>
            <a:lvl1pPr algn="ctr">
              <a:defRPr sz="1200" b="1">
                <a:solidFill>
                  <a:schemeClr val="tx1"/>
                </a:solidFill>
              </a:defRPr>
            </a:lvl1pPr>
          </a:lstStyle>
          <a:p>
            <a:endParaRPr lang="nb-NO" dirty="0"/>
          </a:p>
        </p:txBody>
      </p:sp>
      <p:sp>
        <p:nvSpPr>
          <p:cNvPr id="5" name="Footer Placeholder 4"/>
          <p:cNvSpPr>
            <a:spLocks noGrp="1"/>
          </p:cNvSpPr>
          <p:nvPr>
            <p:ph type="ftr" sz="quarter" idx="3"/>
          </p:nvPr>
        </p:nvSpPr>
        <p:spPr>
          <a:xfrm>
            <a:off x="961291" y="6356350"/>
            <a:ext cx="8121075" cy="365125"/>
          </a:xfrm>
          <a:prstGeom prst="rect">
            <a:avLst/>
          </a:prstGeom>
        </p:spPr>
        <p:txBody>
          <a:bodyPr vert="horz" lIns="0" tIns="0" rIns="0" bIns="0" rtlCol="0" anchor="ctr"/>
          <a:lstStyle>
            <a:lvl1pPr algn="l">
              <a:defRPr sz="1200" b="1">
                <a:solidFill>
                  <a:schemeClr val="tx1"/>
                </a:solidFill>
              </a:defRPr>
            </a:lvl1pPr>
          </a:lstStyle>
          <a:p>
            <a:endParaRPr lang="nb-NO" dirty="0"/>
          </a:p>
        </p:txBody>
      </p:sp>
      <p:sp>
        <p:nvSpPr>
          <p:cNvPr id="6" name="Slide Number Placeholder 5"/>
          <p:cNvSpPr>
            <a:spLocks noGrp="1"/>
          </p:cNvSpPr>
          <p:nvPr>
            <p:ph type="sldNum" sz="quarter" idx="4"/>
          </p:nvPr>
        </p:nvSpPr>
        <p:spPr>
          <a:xfrm>
            <a:off x="10550768" y="6356350"/>
            <a:ext cx="803031" cy="365125"/>
          </a:xfrm>
          <a:prstGeom prst="rect">
            <a:avLst/>
          </a:prstGeom>
        </p:spPr>
        <p:txBody>
          <a:bodyPr vert="horz" lIns="0" tIns="0" rIns="0" bIns="0" rtlCol="0" anchor="ctr"/>
          <a:lstStyle>
            <a:lvl1pPr algn="r">
              <a:defRPr sz="1200" b="1">
                <a:solidFill>
                  <a:schemeClr val="tx1"/>
                </a:solidFill>
              </a:defRPr>
            </a:lvl1pPr>
          </a:lstStyle>
          <a:p>
            <a:fld id="{6B0D5849-9122-4678-A1C2-6961B5A9BEF2}" type="slidenum">
              <a:rPr lang="nb-NO" smtClean="0"/>
              <a:pPr/>
              <a:t>‹#›</a:t>
            </a:fld>
            <a:endParaRPr lang="nb-NO"/>
          </a:p>
        </p:txBody>
      </p:sp>
      <p:grpSp>
        <p:nvGrpSpPr>
          <p:cNvPr id="8" name="Group 7"/>
          <p:cNvGrpSpPr/>
          <p:nvPr userDrawn="1"/>
        </p:nvGrpSpPr>
        <p:grpSpPr>
          <a:xfrm>
            <a:off x="6037373" y="1697173"/>
            <a:ext cx="7808648" cy="5703865"/>
            <a:chOff x="4146550" y="1098550"/>
            <a:chExt cx="1360488" cy="993775"/>
          </a:xfrm>
          <a:solidFill>
            <a:schemeClr val="accent2">
              <a:alpha val="5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2"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595785908"/>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48" r:id="rId5"/>
    <p:sldLayoutId id="2147483749" r:id="rId6"/>
    <p:sldLayoutId id="2147483735" r:id="rId7"/>
    <p:sldLayoutId id="2147483736" r:id="rId8"/>
    <p:sldLayoutId id="2147483737" r:id="rId9"/>
    <p:sldLayoutId id="2147483738" r:id="rId10"/>
    <p:sldLayoutId id="2147483742" r:id="rId11"/>
    <p:sldLayoutId id="2147483743" r:id="rId12"/>
    <p:sldLayoutId id="2147483772" r:id="rId13"/>
    <p:sldLayoutId id="2147483773"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Tx/>
        <a:buBlip>
          <a:blip r:embed="rId16"/>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Tx/>
        <a:buBlip>
          <a:blip r:embed="rId16"/>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Blip>
          <a:blip r:embed="rId16"/>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Blip>
          <a:blip r:embed="rId16"/>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Blip>
          <a:blip r:embed="rId16"/>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8ABFA182-18A9-474A-8154-3F0FA7EC6CE0}"/>
              </a:ext>
            </a:extLst>
          </p:cNvPr>
          <p:cNvSpPr>
            <a:spLocks noGrp="1"/>
          </p:cNvSpPr>
          <p:nvPr>
            <p:ph type="ctrTitle"/>
          </p:nvPr>
        </p:nvSpPr>
        <p:spPr/>
        <p:txBody>
          <a:bodyPr/>
          <a:lstStyle/>
          <a:p>
            <a:r>
              <a:rPr lang="nb-NO" dirty="0"/>
              <a:t>Personsentrert omsorg og</a:t>
            </a:r>
            <a:br>
              <a:rPr lang="nb-NO" dirty="0"/>
            </a:br>
            <a:r>
              <a:rPr lang="nb-NO" dirty="0"/>
              <a:t>miljøbehandling</a:t>
            </a:r>
          </a:p>
        </p:txBody>
      </p:sp>
      <p:sp>
        <p:nvSpPr>
          <p:cNvPr id="5" name="Undertittel 4">
            <a:extLst>
              <a:ext uri="{FF2B5EF4-FFF2-40B4-BE49-F238E27FC236}">
                <a16:creationId xmlns:a16="http://schemas.microsoft.com/office/drawing/2014/main" id="{2DD87436-F9B9-4F7C-8876-CC82C553151F}"/>
              </a:ext>
            </a:extLst>
          </p:cNvPr>
          <p:cNvSpPr>
            <a:spLocks noGrp="1"/>
          </p:cNvSpPr>
          <p:nvPr>
            <p:ph type="subTitle" idx="1"/>
          </p:nvPr>
        </p:nvSpPr>
        <p:spPr>
          <a:xfrm>
            <a:off x="1524000" y="3775714"/>
            <a:ext cx="9144000" cy="1052960"/>
          </a:xfrm>
        </p:spPr>
        <p:txBody>
          <a:bodyPr>
            <a:normAutofit fontScale="92500" lnSpcReduction="20000"/>
          </a:bodyPr>
          <a:lstStyle/>
          <a:p>
            <a:r>
              <a:rPr lang="nb-NO" dirty="0"/>
              <a:t>Janne Røsvik </a:t>
            </a:r>
          </a:p>
          <a:p>
            <a:r>
              <a:rPr lang="nb-NO" dirty="0"/>
              <a:t>Sykepleier, </a:t>
            </a:r>
            <a:r>
              <a:rPr lang="nb-NO" dirty="0" err="1"/>
              <a:t>PhD</a:t>
            </a:r>
            <a:r>
              <a:rPr lang="nb-NO" dirty="0"/>
              <a:t> </a:t>
            </a:r>
          </a:p>
          <a:p>
            <a:r>
              <a:rPr lang="nb-NO" dirty="0"/>
              <a:t>Forsker ved Aldring og helse</a:t>
            </a:r>
          </a:p>
        </p:txBody>
      </p:sp>
    </p:spTree>
    <p:extLst>
      <p:ext uri="{BB962C8B-B14F-4D97-AF65-F5344CB8AC3E}">
        <p14:creationId xmlns:p14="http://schemas.microsoft.com/office/powerpoint/2010/main" val="1134399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CC27934-A89F-4CAC-94CE-878B48EF87DC}"/>
              </a:ext>
            </a:extLst>
          </p:cNvPr>
          <p:cNvSpPr>
            <a:spLocks noGrp="1"/>
          </p:cNvSpPr>
          <p:nvPr>
            <p:ph idx="1"/>
          </p:nvPr>
        </p:nvSpPr>
        <p:spPr/>
        <p:txBody>
          <a:bodyPr/>
          <a:lstStyle/>
          <a:p>
            <a:endParaRPr lang="nb-NO" dirty="0"/>
          </a:p>
          <a:p>
            <a:pPr marL="0" indent="0">
              <a:buNone/>
            </a:pPr>
            <a:endParaRPr lang="nb-NO" dirty="0"/>
          </a:p>
          <a:p>
            <a:r>
              <a:rPr lang="nb-NO" dirty="0"/>
              <a:t>Vårt perspektiv: «Personen er agitert»</a:t>
            </a:r>
          </a:p>
          <a:p>
            <a:pPr marL="0" indent="0">
              <a:buNone/>
            </a:pPr>
            <a:endParaRPr lang="nb-NO" dirty="0"/>
          </a:p>
          <a:p>
            <a:r>
              <a:rPr lang="nb-NO" dirty="0"/>
              <a:t>Personens perspektiv: «De skjønner ikke hva jeg prøver å si»</a:t>
            </a:r>
          </a:p>
          <a:p>
            <a:endParaRPr lang="nb-NO" dirty="0"/>
          </a:p>
          <a:p>
            <a:r>
              <a:rPr lang="nb-NO" dirty="0" err="1"/>
              <a:t>Kitwood</a:t>
            </a:r>
            <a:r>
              <a:rPr lang="nb-NO" dirty="0"/>
              <a:t>: Atferd har mening</a:t>
            </a:r>
          </a:p>
        </p:txBody>
      </p:sp>
      <p:sp>
        <p:nvSpPr>
          <p:cNvPr id="3" name="Tittel 2">
            <a:extLst>
              <a:ext uri="{FF2B5EF4-FFF2-40B4-BE49-F238E27FC236}">
                <a16:creationId xmlns:a16="http://schemas.microsoft.com/office/drawing/2014/main" id="{DA7EAD26-0850-433A-A860-D032F59B8223}"/>
              </a:ext>
            </a:extLst>
          </p:cNvPr>
          <p:cNvSpPr>
            <a:spLocks noGrp="1"/>
          </p:cNvSpPr>
          <p:nvPr>
            <p:ph type="title"/>
          </p:nvPr>
        </p:nvSpPr>
        <p:spPr/>
        <p:txBody>
          <a:bodyPr>
            <a:normAutofit/>
          </a:bodyPr>
          <a:lstStyle/>
          <a:p>
            <a:r>
              <a:rPr lang="nb-NO" i="1" dirty="0"/>
              <a:t> </a:t>
            </a:r>
            <a:r>
              <a:rPr lang="nb-NO" i="1" dirty="0">
                <a:solidFill>
                  <a:srgbClr val="FF0000"/>
                </a:solidFill>
              </a:rPr>
              <a:t>P</a:t>
            </a:r>
            <a:r>
              <a:rPr lang="nb-NO" i="1" dirty="0"/>
              <a:t>erspektivet til personen med demens</a:t>
            </a:r>
            <a:endParaRPr lang="nb-NO" dirty="0"/>
          </a:p>
        </p:txBody>
      </p:sp>
      <p:sp>
        <p:nvSpPr>
          <p:cNvPr id="4" name="Plassholder for dato 3">
            <a:extLst>
              <a:ext uri="{FF2B5EF4-FFF2-40B4-BE49-F238E27FC236}">
                <a16:creationId xmlns:a16="http://schemas.microsoft.com/office/drawing/2014/main" id="{D2DBA5C0-DE47-4C14-916A-F22D157D5E04}"/>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B8F36FCD-C511-4658-9975-507590F69BCE}"/>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F71BF5D5-FABE-4D40-B793-469E7209A9C9}"/>
              </a:ext>
            </a:extLst>
          </p:cNvPr>
          <p:cNvSpPr>
            <a:spLocks noGrp="1"/>
          </p:cNvSpPr>
          <p:nvPr>
            <p:ph type="sldNum" sz="quarter" idx="12"/>
          </p:nvPr>
        </p:nvSpPr>
        <p:spPr/>
        <p:txBody>
          <a:bodyPr/>
          <a:lstStyle/>
          <a:p>
            <a:fld id="{6B0D5849-9122-4678-A1C2-6961B5A9BEF2}" type="slidenum">
              <a:rPr lang="nb-NO" smtClean="0"/>
              <a:pPr/>
              <a:t>10</a:t>
            </a:fld>
            <a:endParaRPr lang="nb-NO"/>
          </a:p>
        </p:txBody>
      </p:sp>
    </p:spTree>
    <p:extLst>
      <p:ext uri="{BB962C8B-B14F-4D97-AF65-F5344CB8AC3E}">
        <p14:creationId xmlns:p14="http://schemas.microsoft.com/office/powerpoint/2010/main" val="296023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61EA582A-B417-4D43-AFCD-0C5CB23D1E0F}"/>
              </a:ext>
            </a:extLst>
          </p:cNvPr>
          <p:cNvSpPr>
            <a:spLocks noGrp="1"/>
          </p:cNvSpPr>
          <p:nvPr>
            <p:ph idx="1"/>
          </p:nvPr>
        </p:nvSpPr>
        <p:spPr/>
        <p:txBody>
          <a:bodyPr>
            <a:normAutofit/>
          </a:bodyPr>
          <a:lstStyle/>
          <a:p>
            <a:endParaRPr lang="nb-NO" dirty="0"/>
          </a:p>
          <a:p>
            <a:pPr>
              <a:lnSpc>
                <a:spcPct val="200000"/>
              </a:lnSpc>
            </a:pPr>
            <a:r>
              <a:rPr lang="nb-NO" dirty="0"/>
              <a:t>Ingen allment akseptert definisjon </a:t>
            </a:r>
          </a:p>
          <a:p>
            <a:pPr>
              <a:lnSpc>
                <a:spcPct val="200000"/>
              </a:lnSpc>
            </a:pPr>
            <a:r>
              <a:rPr lang="nb-NO" dirty="0"/>
              <a:t>Terapeutiske prosesser – tiltak med definerte mål</a:t>
            </a:r>
          </a:p>
          <a:p>
            <a:pPr>
              <a:lnSpc>
                <a:spcPct val="200000"/>
              </a:lnSpc>
            </a:pPr>
            <a:r>
              <a:rPr lang="nb-NO" dirty="0"/>
              <a:t>Fysiske og menneskelige forhold </a:t>
            </a:r>
          </a:p>
          <a:p>
            <a:pPr>
              <a:lnSpc>
                <a:spcPct val="200000"/>
              </a:lnSpc>
            </a:pPr>
            <a:r>
              <a:rPr lang="nb-NO" dirty="0"/>
              <a:t>En aktivitetsrettet form for behandling </a:t>
            </a:r>
          </a:p>
        </p:txBody>
      </p:sp>
      <p:sp>
        <p:nvSpPr>
          <p:cNvPr id="3" name="Tittel 2">
            <a:extLst>
              <a:ext uri="{FF2B5EF4-FFF2-40B4-BE49-F238E27FC236}">
                <a16:creationId xmlns:a16="http://schemas.microsoft.com/office/drawing/2014/main" id="{031307D9-2EBD-4769-B65C-5AEA3C19B266}"/>
              </a:ext>
            </a:extLst>
          </p:cNvPr>
          <p:cNvSpPr>
            <a:spLocks noGrp="1"/>
          </p:cNvSpPr>
          <p:nvPr>
            <p:ph type="title"/>
          </p:nvPr>
        </p:nvSpPr>
        <p:spPr/>
        <p:txBody>
          <a:bodyPr/>
          <a:lstStyle/>
          <a:p>
            <a:r>
              <a:rPr lang="nb-NO" dirty="0"/>
              <a:t>Hva er miljøbehandling?</a:t>
            </a:r>
          </a:p>
        </p:txBody>
      </p:sp>
      <p:sp>
        <p:nvSpPr>
          <p:cNvPr id="4" name="Plassholder for dato 3">
            <a:extLst>
              <a:ext uri="{FF2B5EF4-FFF2-40B4-BE49-F238E27FC236}">
                <a16:creationId xmlns:a16="http://schemas.microsoft.com/office/drawing/2014/main" id="{B55ED4B4-0565-4C0C-983A-19F4FE470D0D}"/>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7B98E0D9-3F23-4C27-88AF-618FD6484C08}"/>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10D061DF-D1C6-413E-B079-5E34A0B9945E}"/>
              </a:ext>
            </a:extLst>
          </p:cNvPr>
          <p:cNvSpPr>
            <a:spLocks noGrp="1"/>
          </p:cNvSpPr>
          <p:nvPr>
            <p:ph type="sldNum" sz="quarter" idx="12"/>
          </p:nvPr>
        </p:nvSpPr>
        <p:spPr/>
        <p:txBody>
          <a:bodyPr/>
          <a:lstStyle/>
          <a:p>
            <a:fld id="{6B0D5849-9122-4678-A1C2-6961B5A9BEF2}" type="slidenum">
              <a:rPr lang="nb-NO" smtClean="0"/>
              <a:pPr/>
              <a:t>11</a:t>
            </a:fld>
            <a:endParaRPr lang="nb-NO"/>
          </a:p>
        </p:txBody>
      </p:sp>
    </p:spTree>
    <p:extLst>
      <p:ext uri="{BB962C8B-B14F-4D97-AF65-F5344CB8AC3E}">
        <p14:creationId xmlns:p14="http://schemas.microsoft.com/office/powerpoint/2010/main" val="2080075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0176D4A1-6675-446D-A894-99F9E1D9D444}"/>
              </a:ext>
            </a:extLst>
          </p:cNvPr>
          <p:cNvSpPr>
            <a:spLocks noGrp="1"/>
          </p:cNvSpPr>
          <p:nvPr>
            <p:ph idx="1"/>
          </p:nvPr>
        </p:nvSpPr>
        <p:spPr>
          <a:xfrm>
            <a:off x="961292" y="1446125"/>
            <a:ext cx="10709340" cy="4730823"/>
          </a:xfrm>
        </p:spPr>
        <p:txBody>
          <a:bodyPr>
            <a:normAutofit/>
          </a:bodyPr>
          <a:lstStyle/>
          <a:p>
            <a:pPr marL="0" indent="0">
              <a:buNone/>
            </a:pPr>
            <a:endParaRPr lang="nb-NO" dirty="0"/>
          </a:p>
          <a:p>
            <a:pPr marL="0" indent="0">
              <a:buNone/>
            </a:pPr>
            <a:r>
              <a:rPr lang="nb-NO" dirty="0"/>
              <a:t>Personen får</a:t>
            </a:r>
          </a:p>
          <a:p>
            <a:pPr>
              <a:lnSpc>
                <a:spcPct val="200000"/>
              </a:lnSpc>
            </a:pPr>
            <a:r>
              <a:rPr lang="nb-NO" sz="2400" dirty="0"/>
              <a:t>bruke ressursene sine</a:t>
            </a:r>
          </a:p>
          <a:p>
            <a:pPr>
              <a:lnSpc>
                <a:spcPct val="200000"/>
              </a:lnSpc>
            </a:pPr>
            <a:r>
              <a:rPr lang="nb-NO" sz="2400" dirty="0"/>
              <a:t>opprettholde selvstendighet så lenge som mulig </a:t>
            </a:r>
          </a:p>
          <a:p>
            <a:pPr>
              <a:lnSpc>
                <a:spcPct val="200000"/>
              </a:lnSpc>
            </a:pPr>
            <a:r>
              <a:rPr lang="nb-NO" sz="2400" dirty="0"/>
              <a:t>fungere best mulig i dagliglivets aktiviteter</a:t>
            </a:r>
          </a:p>
          <a:p>
            <a:pPr>
              <a:lnSpc>
                <a:spcPct val="200000"/>
              </a:lnSpc>
            </a:pPr>
            <a:r>
              <a:rPr lang="nb-NO" sz="2400" dirty="0"/>
              <a:t>oppleve trivsel og meningsfulle dager </a:t>
            </a:r>
          </a:p>
        </p:txBody>
      </p:sp>
      <p:sp>
        <p:nvSpPr>
          <p:cNvPr id="3" name="Tittel 2">
            <a:extLst>
              <a:ext uri="{FF2B5EF4-FFF2-40B4-BE49-F238E27FC236}">
                <a16:creationId xmlns:a16="http://schemas.microsoft.com/office/drawing/2014/main" id="{B5EA6324-CBF7-4CF6-8CEA-D5B0E9DE9D46}"/>
              </a:ext>
            </a:extLst>
          </p:cNvPr>
          <p:cNvSpPr>
            <a:spLocks noGrp="1"/>
          </p:cNvSpPr>
          <p:nvPr>
            <p:ph type="title"/>
          </p:nvPr>
        </p:nvSpPr>
        <p:spPr/>
        <p:txBody>
          <a:bodyPr/>
          <a:lstStyle/>
          <a:p>
            <a:r>
              <a:rPr lang="nb-NO" dirty="0"/>
              <a:t>Mål for miljøbehandling </a:t>
            </a:r>
          </a:p>
        </p:txBody>
      </p:sp>
      <p:sp>
        <p:nvSpPr>
          <p:cNvPr id="4" name="Plassholder for dato 3">
            <a:extLst>
              <a:ext uri="{FF2B5EF4-FFF2-40B4-BE49-F238E27FC236}">
                <a16:creationId xmlns:a16="http://schemas.microsoft.com/office/drawing/2014/main" id="{5E404070-7F8C-4268-852C-A77F4E458E8E}"/>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F9445B86-A600-48C2-AFC0-0B849D77301E}"/>
              </a:ext>
            </a:extLst>
          </p:cNvPr>
          <p:cNvSpPr>
            <a:spLocks noGrp="1"/>
          </p:cNvSpPr>
          <p:nvPr>
            <p:ph type="ftr" sz="quarter" idx="11"/>
          </p:nvPr>
        </p:nvSpPr>
        <p:spPr>
          <a:xfrm>
            <a:off x="961292" y="6341318"/>
            <a:ext cx="8121075" cy="365125"/>
          </a:xfrm>
        </p:spPr>
        <p:txBody>
          <a:bodyPr/>
          <a:lstStyle/>
          <a:p>
            <a:endParaRPr lang="nb-NO" dirty="0"/>
          </a:p>
        </p:txBody>
      </p:sp>
      <p:sp>
        <p:nvSpPr>
          <p:cNvPr id="6" name="Plassholder for lysbildenummer 5">
            <a:extLst>
              <a:ext uri="{FF2B5EF4-FFF2-40B4-BE49-F238E27FC236}">
                <a16:creationId xmlns:a16="http://schemas.microsoft.com/office/drawing/2014/main" id="{4652BABB-B1AC-4921-90E6-368775D29D70}"/>
              </a:ext>
            </a:extLst>
          </p:cNvPr>
          <p:cNvSpPr>
            <a:spLocks noGrp="1"/>
          </p:cNvSpPr>
          <p:nvPr>
            <p:ph type="sldNum" sz="quarter" idx="12"/>
          </p:nvPr>
        </p:nvSpPr>
        <p:spPr/>
        <p:txBody>
          <a:bodyPr/>
          <a:lstStyle/>
          <a:p>
            <a:fld id="{6B0D5849-9122-4678-A1C2-6961B5A9BEF2}" type="slidenum">
              <a:rPr lang="nb-NO" smtClean="0"/>
              <a:pPr/>
              <a:t>12</a:t>
            </a:fld>
            <a:endParaRPr lang="nb-NO"/>
          </a:p>
        </p:txBody>
      </p:sp>
    </p:spTree>
    <p:extLst>
      <p:ext uri="{BB962C8B-B14F-4D97-AF65-F5344CB8AC3E}">
        <p14:creationId xmlns:p14="http://schemas.microsoft.com/office/powerpoint/2010/main" val="1935920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5F58E70-D9C3-434D-8DBB-2C9A07C2E84B}"/>
              </a:ext>
            </a:extLst>
          </p:cNvPr>
          <p:cNvSpPr>
            <a:spLocks noGrp="1"/>
          </p:cNvSpPr>
          <p:nvPr>
            <p:ph idx="1"/>
          </p:nvPr>
        </p:nvSpPr>
        <p:spPr>
          <a:xfrm>
            <a:off x="899746" y="1808089"/>
            <a:ext cx="10392508" cy="4730823"/>
          </a:xfrm>
        </p:spPr>
        <p:txBody>
          <a:bodyPr>
            <a:normAutofit/>
          </a:bodyPr>
          <a:lstStyle/>
          <a:p>
            <a:r>
              <a:rPr lang="nb-NO" dirty="0"/>
              <a:t>Mål: Bevare selvstendighet lengst mulig</a:t>
            </a:r>
          </a:p>
          <a:p>
            <a:pPr lvl="1"/>
            <a:r>
              <a:rPr lang="nb-NO" dirty="0"/>
              <a:t>Fysisk tilrettelegging: </a:t>
            </a:r>
            <a:r>
              <a:rPr lang="nb-NO" dirty="0" err="1"/>
              <a:t>Toalettforhøyer</a:t>
            </a:r>
            <a:endParaRPr lang="nb-NO" dirty="0"/>
          </a:p>
          <a:p>
            <a:pPr lvl="1"/>
            <a:r>
              <a:rPr lang="nb-NO" dirty="0"/>
              <a:t>Terapeutiske prosesser: Tilrettelegging og veiledning i morgenstell</a:t>
            </a:r>
          </a:p>
          <a:p>
            <a:pPr lvl="1"/>
            <a:endParaRPr lang="nb-NO" dirty="0"/>
          </a:p>
          <a:p>
            <a:r>
              <a:rPr lang="nb-NO" dirty="0"/>
              <a:t>Mål: Få bruke ressursene sine</a:t>
            </a:r>
          </a:p>
          <a:p>
            <a:pPr lvl="1"/>
            <a:r>
              <a:rPr lang="nb-NO" dirty="0"/>
              <a:t>Aktivitet: Sang, dans, kunstmaling, rake løv, lage mat, fysisk trening</a:t>
            </a:r>
          </a:p>
          <a:p>
            <a:pPr lvl="1"/>
            <a:endParaRPr lang="nb-NO" dirty="0"/>
          </a:p>
          <a:p>
            <a:r>
              <a:rPr lang="nb-NO" dirty="0"/>
              <a:t>Mål: Trivsel</a:t>
            </a:r>
          </a:p>
          <a:p>
            <a:pPr lvl="1"/>
            <a:r>
              <a:rPr lang="nb-NO" dirty="0"/>
              <a:t>Aktivitet i gruppe: Ballspill, sosiale sammenkomster</a:t>
            </a:r>
          </a:p>
          <a:p>
            <a:pPr lvl="1"/>
            <a:r>
              <a:rPr lang="nb-NO" dirty="0"/>
              <a:t>Aktivitet en-til-en: Gå tur </a:t>
            </a:r>
          </a:p>
          <a:p>
            <a:pPr marL="0" indent="0">
              <a:buNone/>
            </a:pPr>
            <a:endParaRPr lang="nb-NO" dirty="0"/>
          </a:p>
          <a:p>
            <a:endParaRPr lang="nb-NO" dirty="0"/>
          </a:p>
        </p:txBody>
      </p:sp>
      <p:sp>
        <p:nvSpPr>
          <p:cNvPr id="3" name="Tittel 2">
            <a:extLst>
              <a:ext uri="{FF2B5EF4-FFF2-40B4-BE49-F238E27FC236}">
                <a16:creationId xmlns:a16="http://schemas.microsoft.com/office/drawing/2014/main" id="{A4865F86-817D-4607-BED8-47F33782A693}"/>
              </a:ext>
            </a:extLst>
          </p:cNvPr>
          <p:cNvSpPr>
            <a:spLocks noGrp="1"/>
          </p:cNvSpPr>
          <p:nvPr>
            <p:ph type="title"/>
          </p:nvPr>
        </p:nvSpPr>
        <p:spPr/>
        <p:txBody>
          <a:bodyPr/>
          <a:lstStyle/>
          <a:p>
            <a:r>
              <a:rPr lang="nb-NO" dirty="0"/>
              <a:t>Eksempler på miljøbehandling</a:t>
            </a:r>
          </a:p>
        </p:txBody>
      </p:sp>
      <p:sp>
        <p:nvSpPr>
          <p:cNvPr id="4" name="Plassholder for dato 3">
            <a:extLst>
              <a:ext uri="{FF2B5EF4-FFF2-40B4-BE49-F238E27FC236}">
                <a16:creationId xmlns:a16="http://schemas.microsoft.com/office/drawing/2014/main" id="{2C7465C0-F5EB-4348-A7E2-5F8F74A3E76F}"/>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23DFB3D8-E846-403C-ABD0-948E7AB88B22}"/>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06AD41A8-7720-4FEC-9FD4-527461BB09AC}"/>
              </a:ext>
            </a:extLst>
          </p:cNvPr>
          <p:cNvSpPr>
            <a:spLocks noGrp="1"/>
          </p:cNvSpPr>
          <p:nvPr>
            <p:ph type="sldNum" sz="quarter" idx="12"/>
          </p:nvPr>
        </p:nvSpPr>
        <p:spPr/>
        <p:txBody>
          <a:bodyPr/>
          <a:lstStyle/>
          <a:p>
            <a:fld id="{6B0D5849-9122-4678-A1C2-6961B5A9BEF2}" type="slidenum">
              <a:rPr lang="nb-NO" smtClean="0"/>
              <a:pPr/>
              <a:t>13</a:t>
            </a:fld>
            <a:endParaRPr lang="nb-NO"/>
          </a:p>
        </p:txBody>
      </p:sp>
    </p:spTree>
    <p:extLst>
      <p:ext uri="{BB962C8B-B14F-4D97-AF65-F5344CB8AC3E}">
        <p14:creationId xmlns:p14="http://schemas.microsoft.com/office/powerpoint/2010/main" val="17605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1ED5406B-38CB-4D36-90EC-804308085E59}"/>
              </a:ext>
            </a:extLst>
          </p:cNvPr>
          <p:cNvSpPr>
            <a:spLocks noGrp="1"/>
          </p:cNvSpPr>
          <p:nvPr>
            <p:ph idx="1"/>
          </p:nvPr>
        </p:nvSpPr>
        <p:spPr>
          <a:xfrm>
            <a:off x="961292" y="1586555"/>
            <a:ext cx="11230708" cy="4590393"/>
          </a:xfrm>
        </p:spPr>
        <p:txBody>
          <a:bodyPr>
            <a:normAutofit/>
          </a:bodyPr>
          <a:lstStyle/>
          <a:p>
            <a:pPr marL="0" indent="0">
              <a:lnSpc>
                <a:spcPct val="150000"/>
              </a:lnSpc>
              <a:buNone/>
            </a:pPr>
            <a:r>
              <a:rPr lang="nb-NO" sz="2400" dirty="0"/>
              <a:t>Begrepene er nært knyttet til hverandre: </a:t>
            </a:r>
          </a:p>
          <a:p>
            <a:pPr>
              <a:lnSpc>
                <a:spcPct val="150000"/>
              </a:lnSpc>
              <a:buFont typeface="Arial" panose="020B0604020202020204" pitchFamily="34" charset="0"/>
              <a:buChar char="•"/>
            </a:pPr>
            <a:r>
              <a:rPr lang="nb-NO" sz="2400" dirty="0"/>
              <a:t>For å oppnå målene for miljøbehandling må den være personsentrert</a:t>
            </a:r>
          </a:p>
          <a:p>
            <a:pPr>
              <a:lnSpc>
                <a:spcPct val="150000"/>
              </a:lnSpc>
              <a:buFont typeface="Arial" panose="020B0604020202020204" pitchFamily="34" charset="0"/>
              <a:buChar char="•"/>
            </a:pPr>
            <a:r>
              <a:rPr lang="nb-NO" sz="2400" dirty="0"/>
              <a:t>En (miljøbehandlings-) aktivitet kan brukes til å gi personsentrert omsorg </a:t>
            </a:r>
          </a:p>
          <a:p>
            <a:pPr>
              <a:lnSpc>
                <a:spcPct val="150000"/>
              </a:lnSpc>
              <a:buFont typeface="Arial" panose="020B0604020202020204" pitchFamily="34" charset="0"/>
              <a:buChar char="•"/>
            </a:pPr>
            <a:endParaRPr lang="nb-NO" sz="2400" dirty="0"/>
          </a:p>
          <a:p>
            <a:pPr marL="0" indent="0">
              <a:buNone/>
            </a:pPr>
            <a:endParaRPr lang="nb-NO" dirty="0"/>
          </a:p>
        </p:txBody>
      </p:sp>
      <p:sp>
        <p:nvSpPr>
          <p:cNvPr id="3" name="Tittel 2">
            <a:extLst>
              <a:ext uri="{FF2B5EF4-FFF2-40B4-BE49-F238E27FC236}">
                <a16:creationId xmlns:a16="http://schemas.microsoft.com/office/drawing/2014/main" id="{86A3818F-F513-43AE-8C11-9C941E54AF5B}"/>
              </a:ext>
            </a:extLst>
          </p:cNvPr>
          <p:cNvSpPr>
            <a:spLocks noGrp="1"/>
          </p:cNvSpPr>
          <p:nvPr>
            <p:ph type="title"/>
          </p:nvPr>
        </p:nvSpPr>
        <p:spPr>
          <a:xfrm>
            <a:off x="816912" y="293821"/>
            <a:ext cx="10392508" cy="802022"/>
          </a:xfrm>
        </p:spPr>
        <p:txBody>
          <a:bodyPr>
            <a:normAutofit fontScale="90000"/>
          </a:bodyPr>
          <a:lstStyle/>
          <a:p>
            <a:r>
              <a:rPr lang="nb-NO" dirty="0"/>
              <a:t>Personsentrert omsorg og miljøbehandling</a:t>
            </a:r>
          </a:p>
        </p:txBody>
      </p:sp>
      <p:sp>
        <p:nvSpPr>
          <p:cNvPr id="4" name="Plassholder for dato 3">
            <a:extLst>
              <a:ext uri="{FF2B5EF4-FFF2-40B4-BE49-F238E27FC236}">
                <a16:creationId xmlns:a16="http://schemas.microsoft.com/office/drawing/2014/main" id="{C2E9B62D-C667-450E-99B7-7D3EE6326F76}"/>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492EFE89-9D90-4616-A004-466A48DDA807}"/>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FEAD9945-CE5A-4D3B-B7AD-E447A8209EA8}"/>
              </a:ext>
            </a:extLst>
          </p:cNvPr>
          <p:cNvSpPr>
            <a:spLocks noGrp="1"/>
          </p:cNvSpPr>
          <p:nvPr>
            <p:ph type="sldNum" sz="quarter" idx="12"/>
          </p:nvPr>
        </p:nvSpPr>
        <p:spPr/>
        <p:txBody>
          <a:bodyPr/>
          <a:lstStyle/>
          <a:p>
            <a:fld id="{6B0D5849-9122-4678-A1C2-6961B5A9BEF2}" type="slidenum">
              <a:rPr lang="nb-NO" smtClean="0"/>
              <a:pPr/>
              <a:t>14</a:t>
            </a:fld>
            <a:endParaRPr lang="nb-NO"/>
          </a:p>
        </p:txBody>
      </p:sp>
    </p:spTree>
    <p:extLst>
      <p:ext uri="{BB962C8B-B14F-4D97-AF65-F5344CB8AC3E}">
        <p14:creationId xmlns:p14="http://schemas.microsoft.com/office/powerpoint/2010/main" val="188872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DAAD0EC6-8E3F-4BB6-87FE-CD01E533952D}"/>
              </a:ext>
            </a:extLst>
          </p:cNvPr>
          <p:cNvSpPr>
            <a:spLocks noGrp="1"/>
          </p:cNvSpPr>
          <p:nvPr>
            <p:ph idx="1"/>
          </p:nvPr>
        </p:nvSpPr>
        <p:spPr>
          <a:xfrm>
            <a:off x="810126" y="1446125"/>
            <a:ext cx="10820400" cy="4730823"/>
          </a:xfrm>
        </p:spPr>
        <p:txBody>
          <a:bodyPr>
            <a:normAutofit/>
          </a:bodyPr>
          <a:lstStyle/>
          <a:p>
            <a:pPr marL="457200" lvl="1" indent="0">
              <a:lnSpc>
                <a:spcPct val="150000"/>
              </a:lnSpc>
              <a:buNone/>
            </a:pPr>
            <a:endParaRPr lang="nb-NO" sz="2400" dirty="0"/>
          </a:p>
          <a:p>
            <a:pPr marL="457200" lvl="1" indent="0">
              <a:lnSpc>
                <a:spcPct val="150000"/>
              </a:lnSpc>
              <a:buNone/>
            </a:pPr>
            <a:r>
              <a:rPr lang="nb-NO" dirty="0"/>
              <a:t>Musikkgruppen</a:t>
            </a:r>
            <a:r>
              <a:rPr lang="nb-NO" sz="2400" dirty="0"/>
              <a:t> er kanskje ikke så g</a:t>
            </a:r>
            <a:r>
              <a:rPr lang="nb-NO" dirty="0"/>
              <a:t>od miljøbehandling for en person som </a:t>
            </a:r>
          </a:p>
          <a:p>
            <a:pPr marL="457200" lvl="1" indent="0">
              <a:lnSpc>
                <a:spcPct val="150000"/>
              </a:lnSpc>
              <a:buNone/>
            </a:pPr>
            <a:r>
              <a:rPr lang="nb-NO" dirty="0"/>
              <a:t>		ikke er glad i musikk</a:t>
            </a:r>
          </a:p>
          <a:p>
            <a:pPr marL="457200" lvl="1" indent="0">
              <a:lnSpc>
                <a:spcPct val="150000"/>
              </a:lnSpc>
              <a:buNone/>
            </a:pPr>
            <a:r>
              <a:rPr lang="nb-NO" dirty="0"/>
              <a:t> 		ikke trives i gruppen</a:t>
            </a:r>
          </a:p>
          <a:p>
            <a:pPr marL="457200" lvl="1" indent="0">
              <a:lnSpc>
                <a:spcPct val="150000"/>
              </a:lnSpc>
              <a:buNone/>
            </a:pPr>
            <a:r>
              <a:rPr lang="nb-NO" dirty="0"/>
              <a:t>		blir overstimulert</a:t>
            </a:r>
            <a:endParaRPr lang="nb-NO" sz="2400" dirty="0"/>
          </a:p>
        </p:txBody>
      </p:sp>
      <p:sp>
        <p:nvSpPr>
          <p:cNvPr id="3" name="Tittel 2">
            <a:extLst>
              <a:ext uri="{FF2B5EF4-FFF2-40B4-BE49-F238E27FC236}">
                <a16:creationId xmlns:a16="http://schemas.microsoft.com/office/drawing/2014/main" id="{E87ED3E9-570D-4A0B-93E5-67A537A5CADE}"/>
              </a:ext>
            </a:extLst>
          </p:cNvPr>
          <p:cNvSpPr>
            <a:spLocks noGrp="1"/>
          </p:cNvSpPr>
          <p:nvPr>
            <p:ph type="title"/>
          </p:nvPr>
        </p:nvSpPr>
        <p:spPr>
          <a:xfrm>
            <a:off x="961292" y="479733"/>
            <a:ext cx="10669234" cy="802022"/>
          </a:xfrm>
        </p:spPr>
        <p:txBody>
          <a:bodyPr>
            <a:normAutofit fontScale="90000"/>
          </a:bodyPr>
          <a:lstStyle/>
          <a:p>
            <a:r>
              <a:rPr lang="nb-NO" dirty="0"/>
              <a:t>Når miljøbehandlingen </a:t>
            </a:r>
            <a:r>
              <a:rPr lang="nb-NO" u="sng" dirty="0"/>
              <a:t>ikke</a:t>
            </a:r>
            <a:r>
              <a:rPr lang="nb-NO" dirty="0"/>
              <a:t> er personsentret</a:t>
            </a:r>
          </a:p>
        </p:txBody>
      </p:sp>
      <p:sp>
        <p:nvSpPr>
          <p:cNvPr id="4" name="Plassholder for dato 3">
            <a:extLst>
              <a:ext uri="{FF2B5EF4-FFF2-40B4-BE49-F238E27FC236}">
                <a16:creationId xmlns:a16="http://schemas.microsoft.com/office/drawing/2014/main" id="{45D1EAA1-EDA7-42B7-900E-943E26417A90}"/>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C192B053-C714-429B-BAC0-0DAABB49E69E}"/>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20EEC17F-8326-47A1-AFFF-F4D1E0E4ADEB}"/>
              </a:ext>
            </a:extLst>
          </p:cNvPr>
          <p:cNvSpPr>
            <a:spLocks noGrp="1"/>
          </p:cNvSpPr>
          <p:nvPr>
            <p:ph type="sldNum" sz="quarter" idx="12"/>
          </p:nvPr>
        </p:nvSpPr>
        <p:spPr/>
        <p:txBody>
          <a:bodyPr/>
          <a:lstStyle/>
          <a:p>
            <a:fld id="{6B0D5849-9122-4678-A1C2-6961B5A9BEF2}" type="slidenum">
              <a:rPr lang="nb-NO" smtClean="0"/>
              <a:pPr/>
              <a:t>15</a:t>
            </a:fld>
            <a:endParaRPr lang="nb-NO"/>
          </a:p>
        </p:txBody>
      </p:sp>
    </p:spTree>
    <p:extLst>
      <p:ext uri="{BB962C8B-B14F-4D97-AF65-F5344CB8AC3E}">
        <p14:creationId xmlns:p14="http://schemas.microsoft.com/office/powerpoint/2010/main" val="314007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D37730D1-4A1F-4045-AAAE-64D3BE126211}"/>
              </a:ext>
            </a:extLst>
          </p:cNvPr>
          <p:cNvSpPr>
            <a:spLocks noGrp="1"/>
          </p:cNvSpPr>
          <p:nvPr>
            <p:ph idx="1"/>
          </p:nvPr>
        </p:nvSpPr>
        <p:spPr/>
        <p:txBody>
          <a:bodyPr>
            <a:normAutofit/>
          </a:bodyPr>
          <a:lstStyle/>
          <a:p>
            <a:endParaRPr lang="nb-NO" dirty="0"/>
          </a:p>
          <a:p>
            <a:r>
              <a:rPr lang="nb-NO" dirty="0"/>
              <a:t>Personsentrert omsorg er en omsorgsfilosofi. Den gir oss ikke en oppskrift på hva vi skal gjøre i konkrete situasjoner</a:t>
            </a:r>
          </a:p>
          <a:p>
            <a:endParaRPr lang="nb-NO" dirty="0"/>
          </a:p>
          <a:p>
            <a:r>
              <a:rPr lang="nb-NO" dirty="0"/>
              <a:t>Vi trenger modeller og metoder som beskriver, steg for steg, hvordan vi kan samarbeide for å gi personsentrert omsorg i praksis</a:t>
            </a:r>
          </a:p>
          <a:p>
            <a:endParaRPr lang="nb-NO" dirty="0"/>
          </a:p>
        </p:txBody>
      </p:sp>
      <p:sp>
        <p:nvSpPr>
          <p:cNvPr id="3" name="Tittel 2">
            <a:extLst>
              <a:ext uri="{FF2B5EF4-FFF2-40B4-BE49-F238E27FC236}">
                <a16:creationId xmlns:a16="http://schemas.microsoft.com/office/drawing/2014/main" id="{28821E75-E259-4B93-B398-2805717C467A}"/>
              </a:ext>
            </a:extLst>
          </p:cNvPr>
          <p:cNvSpPr>
            <a:spLocks noGrp="1"/>
          </p:cNvSpPr>
          <p:nvPr>
            <p:ph type="title"/>
          </p:nvPr>
        </p:nvSpPr>
        <p:spPr/>
        <p:txBody>
          <a:bodyPr/>
          <a:lstStyle/>
          <a:p>
            <a:r>
              <a:rPr lang="nb-NO" dirty="0"/>
              <a:t>Personsentrert omsorg i praksis</a:t>
            </a:r>
          </a:p>
        </p:txBody>
      </p:sp>
      <p:sp>
        <p:nvSpPr>
          <p:cNvPr id="4" name="Plassholder for dato 3">
            <a:extLst>
              <a:ext uri="{FF2B5EF4-FFF2-40B4-BE49-F238E27FC236}">
                <a16:creationId xmlns:a16="http://schemas.microsoft.com/office/drawing/2014/main" id="{1217A285-B8ED-4DDA-AD5A-F4A77AD10A6D}"/>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E3ADF92B-B9B3-44C3-A63E-2C8DA394F82D}"/>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C94840F6-C244-47A2-81F6-957D0E62408C}"/>
              </a:ext>
            </a:extLst>
          </p:cNvPr>
          <p:cNvSpPr>
            <a:spLocks noGrp="1"/>
          </p:cNvSpPr>
          <p:nvPr>
            <p:ph type="sldNum" sz="quarter" idx="12"/>
          </p:nvPr>
        </p:nvSpPr>
        <p:spPr/>
        <p:txBody>
          <a:bodyPr/>
          <a:lstStyle/>
          <a:p>
            <a:fld id="{6B0D5849-9122-4678-A1C2-6961B5A9BEF2}" type="slidenum">
              <a:rPr lang="nb-NO" smtClean="0"/>
              <a:pPr/>
              <a:t>16</a:t>
            </a:fld>
            <a:endParaRPr lang="nb-NO"/>
          </a:p>
        </p:txBody>
      </p:sp>
    </p:spTree>
    <p:extLst>
      <p:ext uri="{BB962C8B-B14F-4D97-AF65-F5344CB8AC3E}">
        <p14:creationId xmlns:p14="http://schemas.microsoft.com/office/powerpoint/2010/main" val="1709109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53EA0B3D-1310-42A2-9A44-4407D38111B9}"/>
              </a:ext>
            </a:extLst>
          </p:cNvPr>
          <p:cNvSpPr>
            <a:spLocks noGrp="1"/>
          </p:cNvSpPr>
          <p:nvPr>
            <p:ph idx="1"/>
          </p:nvPr>
        </p:nvSpPr>
        <p:spPr>
          <a:xfrm>
            <a:off x="899746" y="2344483"/>
            <a:ext cx="10392508" cy="4730823"/>
          </a:xfrm>
        </p:spPr>
        <p:txBody>
          <a:bodyPr/>
          <a:lstStyle/>
          <a:p>
            <a:endParaRPr lang="nb-NO" dirty="0"/>
          </a:p>
          <a:p>
            <a:r>
              <a:rPr lang="nb-NO" dirty="0"/>
              <a:t>VIPS praksismodell: Fagmøter med faste roller og struktur</a:t>
            </a:r>
          </a:p>
          <a:p>
            <a:endParaRPr lang="nb-NO" dirty="0"/>
          </a:p>
          <a:p>
            <a:r>
              <a:rPr lang="nb-NO" dirty="0"/>
              <a:t>Dementia Care </a:t>
            </a:r>
            <a:r>
              <a:rPr lang="nb-NO" dirty="0" err="1"/>
              <a:t>Mapping</a:t>
            </a:r>
            <a:r>
              <a:rPr lang="nb-NO" dirty="0"/>
              <a:t>: Observasjon og tilbakemelding på omsorgen som gis</a:t>
            </a:r>
          </a:p>
        </p:txBody>
      </p:sp>
      <p:sp>
        <p:nvSpPr>
          <p:cNvPr id="3" name="Tittel 2">
            <a:extLst>
              <a:ext uri="{FF2B5EF4-FFF2-40B4-BE49-F238E27FC236}">
                <a16:creationId xmlns:a16="http://schemas.microsoft.com/office/drawing/2014/main" id="{3B5CBC84-802D-426E-9B3C-19A8B820B9E1}"/>
              </a:ext>
            </a:extLst>
          </p:cNvPr>
          <p:cNvSpPr>
            <a:spLocks noGrp="1"/>
          </p:cNvSpPr>
          <p:nvPr>
            <p:ph type="title"/>
          </p:nvPr>
        </p:nvSpPr>
        <p:spPr>
          <a:xfrm>
            <a:off x="899746" y="247915"/>
            <a:ext cx="10392508" cy="2355839"/>
          </a:xfrm>
        </p:spPr>
        <p:txBody>
          <a:bodyPr>
            <a:normAutofit fontScale="90000"/>
          </a:bodyPr>
          <a:lstStyle/>
          <a:p>
            <a:br>
              <a:rPr lang="nb-NO" dirty="0"/>
            </a:br>
            <a:br>
              <a:rPr lang="nb-NO" dirty="0"/>
            </a:br>
            <a:r>
              <a:rPr lang="nb-NO" dirty="0"/>
              <a:t>Modeller basert på </a:t>
            </a:r>
            <a:r>
              <a:rPr lang="nb-NO" dirty="0" err="1"/>
              <a:t>Kitwoods</a:t>
            </a:r>
            <a:r>
              <a:rPr lang="nb-NO" dirty="0"/>
              <a:t> omsorgsfilosofi</a:t>
            </a:r>
            <a:br>
              <a:rPr lang="nb-NO" dirty="0"/>
            </a:br>
            <a:endParaRPr lang="nb-NO" dirty="0"/>
          </a:p>
        </p:txBody>
      </p:sp>
      <p:sp>
        <p:nvSpPr>
          <p:cNvPr id="4" name="Plassholder for dato 3">
            <a:extLst>
              <a:ext uri="{FF2B5EF4-FFF2-40B4-BE49-F238E27FC236}">
                <a16:creationId xmlns:a16="http://schemas.microsoft.com/office/drawing/2014/main" id="{01BCF50F-51B5-41A0-9859-839EE04EE0A4}"/>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E57DE1E6-1072-47F7-B228-3FE76123F9D7}"/>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818FA1BB-FAB0-40DD-9EBC-2CFE982C04CD}"/>
              </a:ext>
            </a:extLst>
          </p:cNvPr>
          <p:cNvSpPr>
            <a:spLocks noGrp="1"/>
          </p:cNvSpPr>
          <p:nvPr>
            <p:ph type="sldNum" sz="quarter" idx="12"/>
          </p:nvPr>
        </p:nvSpPr>
        <p:spPr/>
        <p:txBody>
          <a:bodyPr/>
          <a:lstStyle/>
          <a:p>
            <a:fld id="{6B0D5849-9122-4678-A1C2-6961B5A9BEF2}" type="slidenum">
              <a:rPr lang="nb-NO" smtClean="0"/>
              <a:pPr/>
              <a:t>17</a:t>
            </a:fld>
            <a:endParaRPr lang="nb-NO"/>
          </a:p>
        </p:txBody>
      </p:sp>
    </p:spTree>
    <p:extLst>
      <p:ext uri="{BB962C8B-B14F-4D97-AF65-F5344CB8AC3E}">
        <p14:creationId xmlns:p14="http://schemas.microsoft.com/office/powerpoint/2010/main" val="2811188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4C6F51D-AE52-4AB8-8613-EA1BC583E318}"/>
              </a:ext>
            </a:extLst>
          </p:cNvPr>
          <p:cNvSpPr>
            <a:spLocks noGrp="1"/>
          </p:cNvSpPr>
          <p:nvPr>
            <p:ph idx="1"/>
          </p:nvPr>
        </p:nvSpPr>
        <p:spPr/>
        <p:txBody>
          <a:bodyPr>
            <a:normAutofit fontScale="85000" lnSpcReduction="20000"/>
          </a:bodyPr>
          <a:lstStyle/>
          <a:p>
            <a:endParaRPr lang="nb-NO" dirty="0"/>
          </a:p>
          <a:p>
            <a:pPr>
              <a:lnSpc>
                <a:spcPct val="150000"/>
              </a:lnSpc>
              <a:buFont typeface="Arial" panose="020B0604020202020204" pitchFamily="34" charset="0"/>
              <a:buChar char="•"/>
            </a:pPr>
            <a:endParaRPr lang="nb-NO" dirty="0"/>
          </a:p>
          <a:p>
            <a:pPr>
              <a:lnSpc>
                <a:spcPct val="150000"/>
              </a:lnSpc>
              <a:buFont typeface="Arial" panose="020B0604020202020204" pitchFamily="34" charset="0"/>
              <a:buChar char="•"/>
            </a:pPr>
            <a:r>
              <a:rPr lang="nb-NO" dirty="0"/>
              <a:t>Marte </a:t>
            </a:r>
            <a:r>
              <a:rPr lang="nb-NO" dirty="0" err="1"/>
              <a:t>Meo</a:t>
            </a:r>
            <a:r>
              <a:rPr lang="nb-NO" dirty="0"/>
              <a:t>: kommunikasjonsstøtte</a:t>
            </a:r>
          </a:p>
          <a:p>
            <a:pPr>
              <a:lnSpc>
                <a:spcPct val="150000"/>
              </a:lnSpc>
              <a:buFont typeface="Arial" panose="020B0604020202020204" pitchFamily="34" charset="0"/>
              <a:buChar char="•"/>
            </a:pPr>
            <a:endParaRPr lang="nb-NO" dirty="0"/>
          </a:p>
          <a:p>
            <a:pPr>
              <a:lnSpc>
                <a:spcPct val="150000"/>
              </a:lnSpc>
              <a:buFont typeface="Arial" panose="020B0604020202020204" pitchFamily="34" charset="0"/>
              <a:buChar char="•"/>
            </a:pPr>
            <a:r>
              <a:rPr lang="nb-NO" dirty="0"/>
              <a:t>Strukturert miljøbehandling: plan for gjennomføring av miljøbehandling</a:t>
            </a:r>
          </a:p>
          <a:p>
            <a:pPr marL="0" indent="0">
              <a:lnSpc>
                <a:spcPct val="150000"/>
              </a:lnSpc>
              <a:buNone/>
            </a:pPr>
            <a:endParaRPr lang="nb-NO" dirty="0"/>
          </a:p>
          <a:p>
            <a:pPr>
              <a:lnSpc>
                <a:spcPct val="150000"/>
              </a:lnSpc>
              <a:buFont typeface="Arial" panose="020B0604020202020204" pitchFamily="34" charset="0"/>
              <a:buChar char="•"/>
            </a:pPr>
            <a:r>
              <a:rPr lang="nb-NO" dirty="0"/>
              <a:t>Tverrfaglig intervensjonsmodell ved demens (TID):</a:t>
            </a:r>
          </a:p>
          <a:p>
            <a:pPr marL="0" indent="0">
              <a:lnSpc>
                <a:spcPct val="150000"/>
              </a:lnSpc>
              <a:buNone/>
            </a:pPr>
            <a:r>
              <a:rPr lang="nb-NO" dirty="0"/>
              <a:t>             utredning og behandling av agitasjon og psykiske lidelser</a:t>
            </a:r>
          </a:p>
          <a:p>
            <a:endParaRPr lang="nb-NO" dirty="0"/>
          </a:p>
        </p:txBody>
      </p:sp>
      <p:sp>
        <p:nvSpPr>
          <p:cNvPr id="3" name="Tittel 2">
            <a:extLst>
              <a:ext uri="{FF2B5EF4-FFF2-40B4-BE49-F238E27FC236}">
                <a16:creationId xmlns:a16="http://schemas.microsoft.com/office/drawing/2014/main" id="{BC3EF7C1-BAA7-43CB-BA80-C0D4B8B9BCDB}"/>
              </a:ext>
            </a:extLst>
          </p:cNvPr>
          <p:cNvSpPr>
            <a:spLocks noGrp="1"/>
          </p:cNvSpPr>
          <p:nvPr>
            <p:ph type="title"/>
          </p:nvPr>
        </p:nvSpPr>
        <p:spPr>
          <a:xfrm>
            <a:off x="961291" y="831272"/>
            <a:ext cx="10392508" cy="747261"/>
          </a:xfrm>
        </p:spPr>
        <p:txBody>
          <a:bodyPr>
            <a:normAutofit fontScale="90000"/>
          </a:bodyPr>
          <a:lstStyle/>
          <a:p>
            <a:r>
              <a:rPr lang="nb-NO" dirty="0"/>
              <a:t>Andre modeller med nær tilknytning til  personsentrert omsorg </a:t>
            </a:r>
          </a:p>
        </p:txBody>
      </p:sp>
      <p:sp>
        <p:nvSpPr>
          <p:cNvPr id="4" name="Plassholder for dato 3">
            <a:extLst>
              <a:ext uri="{FF2B5EF4-FFF2-40B4-BE49-F238E27FC236}">
                <a16:creationId xmlns:a16="http://schemas.microsoft.com/office/drawing/2014/main" id="{5E84721E-3F8F-45D6-A6B5-42889FE19334}"/>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C47A66ED-97F6-476A-A29E-895A257DE3FA}"/>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EA04AF83-0FB0-41CC-9D82-6FB5E856BEF5}"/>
              </a:ext>
            </a:extLst>
          </p:cNvPr>
          <p:cNvSpPr>
            <a:spLocks noGrp="1"/>
          </p:cNvSpPr>
          <p:nvPr>
            <p:ph type="sldNum" sz="quarter" idx="12"/>
          </p:nvPr>
        </p:nvSpPr>
        <p:spPr/>
        <p:txBody>
          <a:bodyPr/>
          <a:lstStyle/>
          <a:p>
            <a:fld id="{6B0D5849-9122-4678-A1C2-6961B5A9BEF2}" type="slidenum">
              <a:rPr lang="nb-NO" smtClean="0"/>
              <a:pPr/>
              <a:t>18</a:t>
            </a:fld>
            <a:endParaRPr lang="nb-NO"/>
          </a:p>
        </p:txBody>
      </p:sp>
    </p:spTree>
    <p:extLst>
      <p:ext uri="{BB962C8B-B14F-4D97-AF65-F5344CB8AC3E}">
        <p14:creationId xmlns:p14="http://schemas.microsoft.com/office/powerpoint/2010/main" val="1500465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35DB9E2A-E714-4ECC-A68E-DA5E248E3CF7}"/>
              </a:ext>
            </a:extLst>
          </p:cNvPr>
          <p:cNvSpPr>
            <a:spLocks noGrp="1"/>
          </p:cNvSpPr>
          <p:nvPr>
            <p:ph idx="1"/>
          </p:nvPr>
        </p:nvSpPr>
        <p:spPr/>
        <p:txBody>
          <a:bodyPr>
            <a:normAutofit/>
          </a:bodyPr>
          <a:lstStyle/>
          <a:p>
            <a:endParaRPr lang="nb-NO" dirty="0"/>
          </a:p>
          <a:p>
            <a:r>
              <a:rPr lang="nb-NO" sz="2400" dirty="0"/>
              <a:t>Få studier </a:t>
            </a:r>
          </a:p>
          <a:p>
            <a:r>
              <a:rPr lang="nb-NO" sz="2400" dirty="0"/>
              <a:t>Komplekse intervensjoner med store metodiske utfordringer</a:t>
            </a:r>
          </a:p>
          <a:p>
            <a:r>
              <a:rPr lang="nb-NO" sz="2400" dirty="0"/>
              <a:t>Flest studier fra demensomsorg</a:t>
            </a:r>
          </a:p>
          <a:p>
            <a:pPr marL="0" indent="0">
              <a:buNone/>
            </a:pPr>
            <a:endParaRPr lang="nb-NO" sz="2400" dirty="0"/>
          </a:p>
          <a:p>
            <a:r>
              <a:rPr lang="nb-NO" sz="2400" dirty="0"/>
              <a:t>I Norge: To randomiserte kontrollerte studier har vist reduksjon av nevropsykiatriske symptomer hos personer med demens </a:t>
            </a:r>
          </a:p>
          <a:p>
            <a:pPr lvl="1"/>
            <a:r>
              <a:rPr lang="nb-NO" dirty="0"/>
              <a:t>for VPM og DCM </a:t>
            </a:r>
            <a:r>
              <a:rPr lang="nb-NO" sz="2000" dirty="0"/>
              <a:t>(Rokstad, Røsvik et al 2013)</a:t>
            </a:r>
          </a:p>
          <a:p>
            <a:pPr lvl="1"/>
            <a:r>
              <a:rPr lang="nb-NO" dirty="0"/>
              <a:t>for TID </a:t>
            </a:r>
            <a:r>
              <a:rPr lang="nb-NO" sz="2000" dirty="0"/>
              <a:t>(Lichtwarck et al., 2018)</a:t>
            </a:r>
          </a:p>
          <a:p>
            <a:pPr marL="0" indent="0">
              <a:buNone/>
            </a:pPr>
            <a:endParaRPr lang="nb-NO" dirty="0"/>
          </a:p>
        </p:txBody>
      </p:sp>
      <p:sp>
        <p:nvSpPr>
          <p:cNvPr id="3" name="Tittel 2">
            <a:extLst>
              <a:ext uri="{FF2B5EF4-FFF2-40B4-BE49-F238E27FC236}">
                <a16:creationId xmlns:a16="http://schemas.microsoft.com/office/drawing/2014/main" id="{A8F05B06-20A7-47F8-AC72-F4DEF2BED09C}"/>
              </a:ext>
            </a:extLst>
          </p:cNvPr>
          <p:cNvSpPr>
            <a:spLocks noGrp="1"/>
          </p:cNvSpPr>
          <p:nvPr>
            <p:ph type="title"/>
          </p:nvPr>
        </p:nvSpPr>
        <p:spPr/>
        <p:txBody>
          <a:bodyPr/>
          <a:lstStyle/>
          <a:p>
            <a:r>
              <a:rPr lang="nb-NO" dirty="0"/>
              <a:t>Virker personsentrert omsorg?</a:t>
            </a:r>
          </a:p>
        </p:txBody>
      </p:sp>
      <p:sp>
        <p:nvSpPr>
          <p:cNvPr id="4" name="Plassholder for dato 3">
            <a:extLst>
              <a:ext uri="{FF2B5EF4-FFF2-40B4-BE49-F238E27FC236}">
                <a16:creationId xmlns:a16="http://schemas.microsoft.com/office/drawing/2014/main" id="{A1EE0A53-B4F1-4664-B47E-A11BA1CCBC33}"/>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1656D353-E22E-4113-808C-776579077126}"/>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AEF04CF4-688B-483B-86CC-5CBC8FC6BF04}"/>
              </a:ext>
            </a:extLst>
          </p:cNvPr>
          <p:cNvSpPr>
            <a:spLocks noGrp="1"/>
          </p:cNvSpPr>
          <p:nvPr>
            <p:ph type="sldNum" sz="quarter" idx="12"/>
          </p:nvPr>
        </p:nvSpPr>
        <p:spPr/>
        <p:txBody>
          <a:bodyPr/>
          <a:lstStyle/>
          <a:p>
            <a:fld id="{6B0D5849-9122-4678-A1C2-6961B5A9BEF2}" type="slidenum">
              <a:rPr lang="nb-NO" smtClean="0"/>
              <a:pPr/>
              <a:t>19</a:t>
            </a:fld>
            <a:endParaRPr lang="nb-NO"/>
          </a:p>
        </p:txBody>
      </p:sp>
    </p:spTree>
    <p:extLst>
      <p:ext uri="{BB962C8B-B14F-4D97-AF65-F5344CB8AC3E}">
        <p14:creationId xmlns:p14="http://schemas.microsoft.com/office/powerpoint/2010/main" val="1684094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ssholder for innhold 10">
            <a:extLst>
              <a:ext uri="{FF2B5EF4-FFF2-40B4-BE49-F238E27FC236}">
                <a16:creationId xmlns:a16="http://schemas.microsoft.com/office/drawing/2014/main" id="{EE056D65-8D0E-4DBD-A630-56C7D9E9D482}"/>
              </a:ext>
            </a:extLst>
          </p:cNvPr>
          <p:cNvSpPr>
            <a:spLocks noGrp="1"/>
          </p:cNvSpPr>
          <p:nvPr>
            <p:ph idx="1"/>
          </p:nvPr>
        </p:nvSpPr>
        <p:spPr/>
        <p:txBody>
          <a:bodyPr/>
          <a:lstStyle/>
          <a:p>
            <a:endParaRPr lang="nb-NO" dirty="0"/>
          </a:p>
          <a:p>
            <a:endParaRPr lang="nb-NO" dirty="0"/>
          </a:p>
          <a:p>
            <a:r>
              <a:rPr lang="nb-NO" dirty="0"/>
              <a:t>God omsorg?</a:t>
            </a:r>
          </a:p>
          <a:p>
            <a:pPr marL="0" indent="0">
              <a:buNone/>
            </a:pPr>
            <a:endParaRPr lang="nb-NO" dirty="0"/>
          </a:p>
          <a:p>
            <a:r>
              <a:rPr lang="nb-NO" dirty="0"/>
              <a:t>Individuelt tilrettelagt omsorg?</a:t>
            </a:r>
          </a:p>
        </p:txBody>
      </p:sp>
      <p:sp>
        <p:nvSpPr>
          <p:cNvPr id="10" name="Tittel 9">
            <a:extLst>
              <a:ext uri="{FF2B5EF4-FFF2-40B4-BE49-F238E27FC236}">
                <a16:creationId xmlns:a16="http://schemas.microsoft.com/office/drawing/2014/main" id="{645A7E40-D515-47D6-BC6D-6AC706722AA4}"/>
              </a:ext>
            </a:extLst>
          </p:cNvPr>
          <p:cNvSpPr>
            <a:spLocks noGrp="1"/>
          </p:cNvSpPr>
          <p:nvPr>
            <p:ph type="title"/>
          </p:nvPr>
        </p:nvSpPr>
        <p:spPr/>
        <p:txBody>
          <a:bodyPr/>
          <a:lstStyle/>
          <a:p>
            <a:r>
              <a:rPr lang="nb-NO" dirty="0"/>
              <a:t>Hva er personsentrert omsorg?</a:t>
            </a:r>
          </a:p>
        </p:txBody>
      </p:sp>
      <p:sp>
        <p:nvSpPr>
          <p:cNvPr id="4" name="Date Placeholder 3"/>
          <p:cNvSpPr>
            <a:spLocks noGrp="1"/>
          </p:cNvSpPr>
          <p:nvPr>
            <p:ph type="dt" sz="half" idx="10"/>
          </p:nvPr>
        </p:nvSpPr>
        <p:spPr/>
        <p:txBody>
          <a:bodyPr/>
          <a:lstStyle/>
          <a:p>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6B0D5849-9122-4678-A1C2-6961B5A9BEF2}" type="slidenum">
              <a:rPr lang="nb-NO" smtClean="0"/>
              <a:pPr/>
              <a:t>2</a:t>
            </a:fld>
            <a:endParaRPr lang="nb-NO"/>
          </a:p>
        </p:txBody>
      </p:sp>
    </p:spTree>
    <p:extLst>
      <p:ext uri="{BB962C8B-B14F-4D97-AF65-F5344CB8AC3E}">
        <p14:creationId xmlns:p14="http://schemas.microsoft.com/office/powerpoint/2010/main" val="86002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08E4E5A1-F091-48AE-BBE6-6A15A7D3734F}"/>
              </a:ext>
            </a:extLst>
          </p:cNvPr>
          <p:cNvSpPr>
            <a:spLocks noGrp="1"/>
          </p:cNvSpPr>
          <p:nvPr>
            <p:ph idx="1"/>
          </p:nvPr>
        </p:nvSpPr>
        <p:spPr/>
        <p:txBody>
          <a:bodyPr>
            <a:normAutofit/>
          </a:bodyPr>
          <a:lstStyle/>
          <a:p>
            <a:endParaRPr lang="nb-NO" dirty="0"/>
          </a:p>
          <a:p>
            <a:r>
              <a:rPr lang="nb-NO" dirty="0"/>
              <a:t>Sprikende resultater</a:t>
            </a:r>
          </a:p>
          <a:p>
            <a:pPr lvl="1"/>
            <a:r>
              <a:rPr lang="nb-NO" dirty="0"/>
              <a:t>Favner svært mange ulike intervensjoner</a:t>
            </a:r>
          </a:p>
          <a:p>
            <a:pPr lvl="2"/>
            <a:r>
              <a:rPr lang="nb-NO" dirty="0"/>
              <a:t>Musikk, aromaterapi </a:t>
            </a:r>
            <a:r>
              <a:rPr lang="nb-NO" dirty="0" err="1"/>
              <a:t>etc</a:t>
            </a:r>
            <a:endParaRPr lang="nb-NO" dirty="0"/>
          </a:p>
          <a:p>
            <a:pPr lvl="1"/>
            <a:endParaRPr lang="nb-NO" dirty="0"/>
          </a:p>
          <a:p>
            <a:pPr lvl="1"/>
            <a:r>
              <a:rPr lang="nb-NO" dirty="0"/>
              <a:t>Ulike resultatmål</a:t>
            </a:r>
          </a:p>
          <a:p>
            <a:pPr lvl="2"/>
            <a:r>
              <a:rPr lang="nb-NO" dirty="0"/>
              <a:t>Nevropsykiatriske symptomer, livskvalitet, ADL, kognitiv funksjon </a:t>
            </a:r>
          </a:p>
          <a:p>
            <a:pPr lvl="2"/>
            <a:endParaRPr lang="nb-NO" dirty="0"/>
          </a:p>
          <a:p>
            <a:pPr lvl="1"/>
            <a:r>
              <a:rPr lang="nb-NO" dirty="0"/>
              <a:t>Ulike settinger</a:t>
            </a:r>
          </a:p>
          <a:p>
            <a:pPr lvl="2"/>
            <a:r>
              <a:rPr lang="nb-NO" dirty="0"/>
              <a:t>Demensomsorg, eldreomsorg, psykiatri </a:t>
            </a:r>
            <a:r>
              <a:rPr lang="nb-NO" dirty="0" err="1"/>
              <a:t>etc</a:t>
            </a:r>
            <a:endParaRPr lang="nb-NO" dirty="0"/>
          </a:p>
          <a:p>
            <a:pPr marL="914400" lvl="2" indent="0">
              <a:buNone/>
            </a:pPr>
            <a:endParaRPr lang="nb-NO" dirty="0"/>
          </a:p>
          <a:p>
            <a:pPr marL="457200" lvl="1" indent="0">
              <a:buNone/>
            </a:pPr>
            <a:endParaRPr lang="nb-NO" dirty="0"/>
          </a:p>
        </p:txBody>
      </p:sp>
      <p:sp>
        <p:nvSpPr>
          <p:cNvPr id="3" name="Tittel 2">
            <a:extLst>
              <a:ext uri="{FF2B5EF4-FFF2-40B4-BE49-F238E27FC236}">
                <a16:creationId xmlns:a16="http://schemas.microsoft.com/office/drawing/2014/main" id="{DC87ABA7-DF5D-473B-8BBA-17A027033077}"/>
              </a:ext>
            </a:extLst>
          </p:cNvPr>
          <p:cNvSpPr>
            <a:spLocks noGrp="1"/>
          </p:cNvSpPr>
          <p:nvPr>
            <p:ph type="title"/>
          </p:nvPr>
        </p:nvSpPr>
        <p:spPr/>
        <p:txBody>
          <a:bodyPr/>
          <a:lstStyle/>
          <a:p>
            <a:r>
              <a:rPr lang="nb-NO" dirty="0"/>
              <a:t>Virker miljøbehandling?</a:t>
            </a:r>
          </a:p>
        </p:txBody>
      </p:sp>
      <p:sp>
        <p:nvSpPr>
          <p:cNvPr id="4" name="Plassholder for dato 3">
            <a:extLst>
              <a:ext uri="{FF2B5EF4-FFF2-40B4-BE49-F238E27FC236}">
                <a16:creationId xmlns:a16="http://schemas.microsoft.com/office/drawing/2014/main" id="{4210DDAD-F57B-4D12-8726-9BF575E50CAE}"/>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5C4930D3-0087-4A38-A6C5-F27394CAA15A}"/>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5D5A3073-9C30-4229-A606-5BC039A3772F}"/>
              </a:ext>
            </a:extLst>
          </p:cNvPr>
          <p:cNvSpPr>
            <a:spLocks noGrp="1"/>
          </p:cNvSpPr>
          <p:nvPr>
            <p:ph type="sldNum" sz="quarter" idx="12"/>
          </p:nvPr>
        </p:nvSpPr>
        <p:spPr/>
        <p:txBody>
          <a:bodyPr/>
          <a:lstStyle/>
          <a:p>
            <a:fld id="{6B0D5849-9122-4678-A1C2-6961B5A9BEF2}" type="slidenum">
              <a:rPr lang="nb-NO" smtClean="0"/>
              <a:pPr/>
              <a:t>20</a:t>
            </a:fld>
            <a:endParaRPr lang="nb-NO"/>
          </a:p>
        </p:txBody>
      </p:sp>
    </p:spTree>
    <p:extLst>
      <p:ext uri="{BB962C8B-B14F-4D97-AF65-F5344CB8AC3E}">
        <p14:creationId xmlns:p14="http://schemas.microsoft.com/office/powerpoint/2010/main" val="297107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BDF4EA04-BC1D-47B3-8644-0C1ACEF5A66D}"/>
              </a:ext>
            </a:extLst>
          </p:cNvPr>
          <p:cNvSpPr>
            <a:spLocks noGrp="1"/>
          </p:cNvSpPr>
          <p:nvPr>
            <p:ph idx="1"/>
          </p:nvPr>
        </p:nvSpPr>
        <p:spPr/>
        <p:txBody>
          <a:bodyPr>
            <a:normAutofit/>
          </a:bodyPr>
          <a:lstStyle/>
          <a:p>
            <a:endParaRPr lang="nb-NO" dirty="0"/>
          </a:p>
          <a:p>
            <a:r>
              <a:rPr lang="nb-NO" dirty="0"/>
              <a:t>Studier fra demensomsorg </a:t>
            </a:r>
          </a:p>
          <a:p>
            <a:pPr marL="0" indent="0">
              <a:buNone/>
            </a:pPr>
            <a:endParaRPr lang="nb-NO" sz="2400" dirty="0"/>
          </a:p>
          <a:p>
            <a:pPr lvl="1"/>
            <a:r>
              <a:rPr lang="nb-NO" dirty="0" err="1"/>
              <a:t>Testad</a:t>
            </a:r>
            <a:r>
              <a:rPr lang="nb-NO" dirty="0"/>
              <a:t> et.al., 2014: </a:t>
            </a:r>
            <a:r>
              <a:rPr lang="nb-NO" dirty="0" err="1"/>
              <a:t>Review</a:t>
            </a:r>
            <a:r>
              <a:rPr lang="nb-NO" dirty="0"/>
              <a:t>. Miljøbehandling tilpasset den enkelte viste effekt på nevropsykiatriske symptomer for personer med demens </a:t>
            </a:r>
          </a:p>
          <a:p>
            <a:pPr marL="457200" lvl="1" indent="0">
              <a:buNone/>
            </a:pPr>
            <a:endParaRPr lang="nb-NO" dirty="0"/>
          </a:p>
          <a:p>
            <a:pPr lvl="1"/>
            <a:r>
              <a:rPr lang="en-US" dirty="0"/>
              <a:t>Livingston et.al., 2014: </a:t>
            </a:r>
            <a:r>
              <a:rPr lang="nb-NO" dirty="0" err="1"/>
              <a:t>Review</a:t>
            </a:r>
            <a:r>
              <a:rPr lang="nb-NO" dirty="0"/>
              <a:t>. </a:t>
            </a:r>
            <a:r>
              <a:rPr lang="en-US" dirty="0" err="1"/>
              <a:t>Musikkterapi</a:t>
            </a:r>
            <a:r>
              <a:rPr lang="en-US" dirty="0"/>
              <a:t> og </a:t>
            </a:r>
            <a:r>
              <a:rPr lang="en-US" dirty="0" err="1"/>
              <a:t>sansestimulering</a:t>
            </a:r>
            <a:r>
              <a:rPr lang="en-US" dirty="0"/>
              <a:t> </a:t>
            </a:r>
            <a:r>
              <a:rPr lang="en-US" dirty="0" err="1"/>
              <a:t>reduserte</a:t>
            </a:r>
            <a:r>
              <a:rPr lang="en-US" dirty="0"/>
              <a:t> </a:t>
            </a:r>
            <a:r>
              <a:rPr lang="en-US" dirty="0" err="1"/>
              <a:t>agitasjon</a:t>
            </a:r>
            <a:r>
              <a:rPr lang="en-US" dirty="0"/>
              <a:t>. </a:t>
            </a:r>
          </a:p>
          <a:p>
            <a:pPr lvl="1"/>
            <a:endParaRPr lang="nb-NO" dirty="0"/>
          </a:p>
          <a:p>
            <a:pPr lvl="1"/>
            <a:r>
              <a:rPr lang="en-US" dirty="0"/>
              <a:t>McDermott et al., 2018: </a:t>
            </a:r>
            <a:r>
              <a:rPr lang="nb-NO" dirty="0" err="1"/>
              <a:t>Review</a:t>
            </a:r>
            <a:r>
              <a:rPr lang="nb-NO" dirty="0"/>
              <a:t>. P</a:t>
            </a:r>
            <a:r>
              <a:rPr lang="en-US" dirty="0" err="1"/>
              <a:t>ositive</a:t>
            </a:r>
            <a:r>
              <a:rPr lang="en-US" dirty="0"/>
              <a:t> </a:t>
            </a:r>
            <a:r>
              <a:rPr lang="en-US" dirty="0" err="1"/>
              <a:t>effekt</a:t>
            </a:r>
            <a:r>
              <a:rPr lang="en-US" dirty="0"/>
              <a:t> av multi-</a:t>
            </a:r>
            <a:r>
              <a:rPr lang="en-US" dirty="0" err="1"/>
              <a:t>komponent</a:t>
            </a:r>
            <a:r>
              <a:rPr lang="en-US" dirty="0"/>
              <a:t> </a:t>
            </a:r>
            <a:r>
              <a:rPr lang="en-US" dirty="0" err="1"/>
              <a:t>trening</a:t>
            </a:r>
            <a:r>
              <a:rPr lang="en-US" dirty="0"/>
              <a:t> med </a:t>
            </a:r>
            <a:r>
              <a:rPr lang="en-US" dirty="0" err="1"/>
              <a:t>tilstrekkelig</a:t>
            </a:r>
            <a:r>
              <a:rPr lang="en-US" dirty="0"/>
              <a:t> </a:t>
            </a:r>
            <a:r>
              <a:rPr lang="en-US" dirty="0" err="1"/>
              <a:t>intensitet</a:t>
            </a:r>
            <a:r>
              <a:rPr lang="en-US" dirty="0"/>
              <a:t> </a:t>
            </a:r>
            <a:r>
              <a:rPr lang="en-US" dirty="0" err="1"/>
              <a:t>på</a:t>
            </a:r>
            <a:r>
              <a:rPr lang="en-US" dirty="0"/>
              <a:t> </a:t>
            </a:r>
            <a:r>
              <a:rPr lang="en-US" dirty="0" err="1"/>
              <a:t>fysisk</a:t>
            </a:r>
            <a:r>
              <a:rPr lang="en-US" dirty="0"/>
              <a:t> og </a:t>
            </a:r>
            <a:r>
              <a:rPr lang="en-US" dirty="0" err="1"/>
              <a:t>kognitiv</a:t>
            </a:r>
            <a:r>
              <a:rPr lang="en-US" dirty="0"/>
              <a:t> </a:t>
            </a:r>
            <a:r>
              <a:rPr lang="en-US" dirty="0" err="1"/>
              <a:t>funksjon</a:t>
            </a:r>
            <a:r>
              <a:rPr lang="en-US" dirty="0"/>
              <a:t> og </a:t>
            </a:r>
            <a:r>
              <a:rPr lang="en-US" dirty="0" err="1"/>
              <a:t>på</a:t>
            </a:r>
            <a:r>
              <a:rPr lang="en-US" dirty="0"/>
              <a:t> </a:t>
            </a:r>
            <a:r>
              <a:rPr lang="en-US" dirty="0" err="1"/>
              <a:t>utførelse</a:t>
            </a:r>
            <a:r>
              <a:rPr lang="en-US" dirty="0"/>
              <a:t> av </a:t>
            </a:r>
            <a:r>
              <a:rPr lang="en-US" dirty="0" err="1"/>
              <a:t>dagligligvets</a:t>
            </a:r>
            <a:r>
              <a:rPr lang="en-US" dirty="0"/>
              <a:t> </a:t>
            </a:r>
            <a:r>
              <a:rPr lang="en-US" dirty="0" err="1"/>
              <a:t>aktiviteter</a:t>
            </a:r>
            <a:r>
              <a:rPr lang="en-US" dirty="0"/>
              <a:t> </a:t>
            </a:r>
            <a:endParaRPr lang="nb-NO" dirty="0"/>
          </a:p>
        </p:txBody>
      </p:sp>
      <p:sp>
        <p:nvSpPr>
          <p:cNvPr id="3" name="Tittel 2">
            <a:extLst>
              <a:ext uri="{FF2B5EF4-FFF2-40B4-BE49-F238E27FC236}">
                <a16:creationId xmlns:a16="http://schemas.microsoft.com/office/drawing/2014/main" id="{3CCBA8C6-E54E-478A-8178-D16A18C5CEB8}"/>
              </a:ext>
            </a:extLst>
          </p:cNvPr>
          <p:cNvSpPr>
            <a:spLocks noGrp="1"/>
          </p:cNvSpPr>
          <p:nvPr>
            <p:ph type="title"/>
          </p:nvPr>
        </p:nvSpPr>
        <p:spPr/>
        <p:txBody>
          <a:bodyPr/>
          <a:lstStyle/>
          <a:p>
            <a:r>
              <a:rPr lang="nb-NO" dirty="0"/>
              <a:t>Virker miljøbehandling?</a:t>
            </a:r>
          </a:p>
        </p:txBody>
      </p:sp>
      <p:sp>
        <p:nvSpPr>
          <p:cNvPr id="4" name="Plassholder for dato 3">
            <a:extLst>
              <a:ext uri="{FF2B5EF4-FFF2-40B4-BE49-F238E27FC236}">
                <a16:creationId xmlns:a16="http://schemas.microsoft.com/office/drawing/2014/main" id="{F1AC4F1D-1AF6-4C02-9A26-330F336A1297}"/>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1D9FC670-8953-477F-A831-4E3CEB514248}"/>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677266A1-3770-4676-8B69-9A72A311F9B6}"/>
              </a:ext>
            </a:extLst>
          </p:cNvPr>
          <p:cNvSpPr>
            <a:spLocks noGrp="1"/>
          </p:cNvSpPr>
          <p:nvPr>
            <p:ph type="sldNum" sz="quarter" idx="12"/>
          </p:nvPr>
        </p:nvSpPr>
        <p:spPr/>
        <p:txBody>
          <a:bodyPr/>
          <a:lstStyle/>
          <a:p>
            <a:fld id="{6B0D5849-9122-4678-A1C2-6961B5A9BEF2}" type="slidenum">
              <a:rPr lang="nb-NO" smtClean="0"/>
              <a:pPr/>
              <a:t>21</a:t>
            </a:fld>
            <a:endParaRPr lang="nb-NO"/>
          </a:p>
        </p:txBody>
      </p:sp>
    </p:spTree>
    <p:extLst>
      <p:ext uri="{BB962C8B-B14F-4D97-AF65-F5344CB8AC3E}">
        <p14:creationId xmlns:p14="http://schemas.microsoft.com/office/powerpoint/2010/main" val="114586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11C5C01F-53D5-4AC0-AFA9-BF43974C3E79}"/>
              </a:ext>
            </a:extLst>
          </p:cNvPr>
          <p:cNvSpPr>
            <a:spLocks noGrp="1"/>
          </p:cNvSpPr>
          <p:nvPr>
            <p:ph idx="1"/>
          </p:nvPr>
        </p:nvSpPr>
        <p:spPr/>
        <p:txBody>
          <a:bodyPr>
            <a:normAutofit/>
          </a:bodyPr>
          <a:lstStyle/>
          <a:p>
            <a:endParaRPr lang="nb-NO" dirty="0"/>
          </a:p>
          <a:p>
            <a:r>
              <a:rPr lang="nb-NO" dirty="0"/>
              <a:t>Forutsetninger:</a:t>
            </a:r>
          </a:p>
          <a:p>
            <a:pPr marL="0" indent="0">
              <a:buNone/>
            </a:pPr>
            <a:endParaRPr lang="nb-NO" dirty="0"/>
          </a:p>
          <a:p>
            <a:pPr lvl="1"/>
            <a:r>
              <a:rPr lang="nb-NO" dirty="0"/>
              <a:t>At personalet har </a:t>
            </a:r>
          </a:p>
          <a:p>
            <a:pPr lvl="2"/>
            <a:r>
              <a:rPr lang="nb-NO" dirty="0"/>
              <a:t>Kunnskaper om personsentrert omsorg</a:t>
            </a:r>
          </a:p>
          <a:p>
            <a:pPr lvl="2"/>
            <a:r>
              <a:rPr lang="nb-NO" dirty="0"/>
              <a:t>Kjenner personen</a:t>
            </a:r>
          </a:p>
          <a:p>
            <a:pPr lvl="2"/>
            <a:r>
              <a:rPr lang="nb-NO" dirty="0"/>
              <a:t>Kunnskap om ulike typer miljøtiltak </a:t>
            </a:r>
          </a:p>
          <a:p>
            <a:pPr marL="457200" lvl="1" indent="0">
              <a:buNone/>
            </a:pPr>
            <a:endParaRPr lang="nb-NO" dirty="0"/>
          </a:p>
          <a:p>
            <a:pPr lvl="1"/>
            <a:r>
              <a:rPr lang="nb-NO" dirty="0"/>
              <a:t>At organisasjonen setter av tid til å</a:t>
            </a:r>
          </a:p>
          <a:p>
            <a:pPr lvl="2"/>
            <a:r>
              <a:rPr lang="nb-NO" dirty="0"/>
              <a:t>Komme fram til miljøtiltak som kan passe til personen det gjelder</a:t>
            </a:r>
          </a:p>
          <a:p>
            <a:pPr lvl="2"/>
            <a:r>
              <a:rPr lang="nb-NO" dirty="0"/>
              <a:t>Planlegge og gjennomføre miljøtiltakene</a:t>
            </a:r>
          </a:p>
          <a:p>
            <a:pPr lvl="2"/>
            <a:r>
              <a:rPr lang="nb-NO" dirty="0"/>
              <a:t>Evaluere om tiltakene fungerer etter hensikten</a:t>
            </a:r>
          </a:p>
          <a:p>
            <a:pPr marL="457200" lvl="1" indent="0">
              <a:buNone/>
            </a:pPr>
            <a:endParaRPr lang="nb-NO" dirty="0"/>
          </a:p>
          <a:p>
            <a:pPr marL="457200" lvl="1" indent="0">
              <a:buNone/>
            </a:pPr>
            <a:endParaRPr lang="nb-NO" dirty="0"/>
          </a:p>
        </p:txBody>
      </p:sp>
      <p:sp>
        <p:nvSpPr>
          <p:cNvPr id="3" name="Tittel 2">
            <a:extLst>
              <a:ext uri="{FF2B5EF4-FFF2-40B4-BE49-F238E27FC236}">
                <a16:creationId xmlns:a16="http://schemas.microsoft.com/office/drawing/2014/main" id="{35029CE0-7056-49F4-9C07-D2B99C411F6C}"/>
              </a:ext>
            </a:extLst>
          </p:cNvPr>
          <p:cNvSpPr>
            <a:spLocks noGrp="1"/>
          </p:cNvSpPr>
          <p:nvPr>
            <p:ph type="title"/>
          </p:nvPr>
        </p:nvSpPr>
        <p:spPr/>
        <p:txBody>
          <a:bodyPr>
            <a:normAutofit fontScale="90000"/>
          </a:bodyPr>
          <a:lstStyle/>
          <a:p>
            <a:r>
              <a:rPr lang="nb-NO" dirty="0"/>
              <a:t>Hvordan bruke personsentrert omsorg og miljøbehandling? </a:t>
            </a:r>
          </a:p>
        </p:txBody>
      </p:sp>
      <p:sp>
        <p:nvSpPr>
          <p:cNvPr id="4" name="Plassholder for dato 3">
            <a:extLst>
              <a:ext uri="{FF2B5EF4-FFF2-40B4-BE49-F238E27FC236}">
                <a16:creationId xmlns:a16="http://schemas.microsoft.com/office/drawing/2014/main" id="{AB490B9D-473C-48A3-A2C1-7A75E53DA218}"/>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3EAF35E7-03F8-43DF-9CEF-7F055E1A2E6C}"/>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D21BD75A-DE72-4DFF-84D1-14ED6BBAFAA1}"/>
              </a:ext>
            </a:extLst>
          </p:cNvPr>
          <p:cNvSpPr>
            <a:spLocks noGrp="1"/>
          </p:cNvSpPr>
          <p:nvPr>
            <p:ph type="sldNum" sz="quarter" idx="12"/>
          </p:nvPr>
        </p:nvSpPr>
        <p:spPr/>
        <p:txBody>
          <a:bodyPr/>
          <a:lstStyle/>
          <a:p>
            <a:fld id="{6B0D5849-9122-4678-A1C2-6961B5A9BEF2}" type="slidenum">
              <a:rPr lang="nb-NO" smtClean="0"/>
              <a:pPr/>
              <a:t>22</a:t>
            </a:fld>
            <a:endParaRPr lang="nb-NO"/>
          </a:p>
        </p:txBody>
      </p:sp>
    </p:spTree>
    <p:extLst>
      <p:ext uri="{BB962C8B-B14F-4D97-AF65-F5344CB8AC3E}">
        <p14:creationId xmlns:p14="http://schemas.microsoft.com/office/powerpoint/2010/main" val="8512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DA23C32A-FB6F-42B7-B78B-1AAEBF120E84}"/>
              </a:ext>
            </a:extLst>
          </p:cNvPr>
          <p:cNvSpPr>
            <a:spLocks noGrp="1"/>
          </p:cNvSpPr>
          <p:nvPr>
            <p:ph idx="1"/>
          </p:nvPr>
        </p:nvSpPr>
        <p:spPr>
          <a:xfrm>
            <a:off x="961292" y="1446125"/>
            <a:ext cx="11127076" cy="4730823"/>
          </a:xfrm>
        </p:spPr>
        <p:txBody>
          <a:bodyPr>
            <a:normAutofit fontScale="77500" lnSpcReduction="20000"/>
          </a:bodyPr>
          <a:lstStyle/>
          <a:p>
            <a:endParaRPr lang="nb-NO" dirty="0"/>
          </a:p>
          <a:p>
            <a:pPr>
              <a:lnSpc>
                <a:spcPct val="170000"/>
              </a:lnSpc>
            </a:pPr>
            <a:r>
              <a:rPr lang="nb-NO" dirty="0"/>
              <a:t>Personsentrert omsorg er en omsorgsfilosofi som legger vekt på personens/pasientens opplevelse, behov og preferanser</a:t>
            </a:r>
          </a:p>
          <a:p>
            <a:endParaRPr lang="nb-NO" dirty="0"/>
          </a:p>
          <a:p>
            <a:r>
              <a:rPr lang="nb-NO" dirty="0"/>
              <a:t>Miljøbehandling er en aktivitetsbasert form for behandling</a:t>
            </a:r>
          </a:p>
          <a:p>
            <a:endParaRPr lang="nb-NO" dirty="0"/>
          </a:p>
          <a:p>
            <a:r>
              <a:rPr lang="nb-NO" dirty="0"/>
              <a:t>For å oppnå målene for miljøbehandling bør den være personsentrert  </a:t>
            </a:r>
          </a:p>
          <a:p>
            <a:endParaRPr lang="nb-NO" dirty="0"/>
          </a:p>
          <a:p>
            <a:r>
              <a:rPr lang="nb-NO" dirty="0"/>
              <a:t>For å gi personsentrert omsorg og personsentrert miljøbehandling trenger personalet </a:t>
            </a:r>
          </a:p>
          <a:p>
            <a:pPr lvl="1"/>
            <a:r>
              <a:rPr lang="nb-NO" dirty="0"/>
              <a:t>Kjennskap til personen</a:t>
            </a:r>
          </a:p>
          <a:p>
            <a:pPr lvl="1"/>
            <a:r>
              <a:rPr lang="nb-NO" dirty="0"/>
              <a:t>Kunnskap om personsentrert omsorg og ulike typer miljøbehandling</a:t>
            </a:r>
          </a:p>
          <a:p>
            <a:pPr lvl="1"/>
            <a:r>
              <a:rPr lang="nb-NO" dirty="0"/>
              <a:t>Tid til å komme fram til riktige tiltak for den enkelte og evaluere tiltakene </a:t>
            </a:r>
          </a:p>
        </p:txBody>
      </p:sp>
      <p:sp>
        <p:nvSpPr>
          <p:cNvPr id="3" name="Tittel 2">
            <a:extLst>
              <a:ext uri="{FF2B5EF4-FFF2-40B4-BE49-F238E27FC236}">
                <a16:creationId xmlns:a16="http://schemas.microsoft.com/office/drawing/2014/main" id="{7ED42D35-FEE8-45B6-8FC4-E9A7C90243D7}"/>
              </a:ext>
            </a:extLst>
          </p:cNvPr>
          <p:cNvSpPr>
            <a:spLocks noGrp="1"/>
          </p:cNvSpPr>
          <p:nvPr>
            <p:ph type="title"/>
          </p:nvPr>
        </p:nvSpPr>
        <p:spPr/>
        <p:txBody>
          <a:bodyPr/>
          <a:lstStyle/>
          <a:p>
            <a:r>
              <a:rPr lang="nb-NO" dirty="0"/>
              <a:t>Oppsummering </a:t>
            </a:r>
          </a:p>
        </p:txBody>
      </p:sp>
      <p:sp>
        <p:nvSpPr>
          <p:cNvPr id="4" name="Plassholder for dato 3">
            <a:extLst>
              <a:ext uri="{FF2B5EF4-FFF2-40B4-BE49-F238E27FC236}">
                <a16:creationId xmlns:a16="http://schemas.microsoft.com/office/drawing/2014/main" id="{C1451C50-5EEA-48CD-8AE8-813A59713D0A}"/>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E1586B37-68CC-40C1-9E32-DADADDE87D68}"/>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B31BA270-E73E-4A30-BD80-686172271D18}"/>
              </a:ext>
            </a:extLst>
          </p:cNvPr>
          <p:cNvSpPr>
            <a:spLocks noGrp="1"/>
          </p:cNvSpPr>
          <p:nvPr>
            <p:ph type="sldNum" sz="quarter" idx="12"/>
          </p:nvPr>
        </p:nvSpPr>
        <p:spPr/>
        <p:txBody>
          <a:bodyPr/>
          <a:lstStyle/>
          <a:p>
            <a:fld id="{6B0D5849-9122-4678-A1C2-6961B5A9BEF2}" type="slidenum">
              <a:rPr lang="nb-NO" smtClean="0"/>
              <a:pPr/>
              <a:t>23</a:t>
            </a:fld>
            <a:endParaRPr lang="nb-NO"/>
          </a:p>
        </p:txBody>
      </p:sp>
    </p:spTree>
    <p:extLst>
      <p:ext uri="{BB962C8B-B14F-4D97-AF65-F5344CB8AC3E}">
        <p14:creationId xmlns:p14="http://schemas.microsoft.com/office/powerpoint/2010/main" val="157265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13F61931-3140-420C-AD25-27AAAC8E0FBA}"/>
              </a:ext>
            </a:extLst>
          </p:cNvPr>
          <p:cNvSpPr>
            <a:spLocks noGrp="1"/>
          </p:cNvSpPr>
          <p:nvPr>
            <p:ph idx="1"/>
          </p:nvPr>
        </p:nvSpPr>
        <p:spPr>
          <a:xfrm>
            <a:off x="961292" y="1446125"/>
            <a:ext cx="11046224" cy="4730823"/>
          </a:xfrm>
        </p:spPr>
        <p:txBody>
          <a:bodyPr>
            <a:normAutofit fontScale="55000" lnSpcReduction="20000"/>
          </a:bodyPr>
          <a:lstStyle/>
          <a:p>
            <a:endParaRPr lang="nb-NO" dirty="0"/>
          </a:p>
          <a:p>
            <a:pPr lvl="1">
              <a:lnSpc>
                <a:spcPct val="200000"/>
              </a:lnSpc>
              <a:buFont typeface="Wingdings" panose="05000000000000000000" pitchFamily="2" charset="2"/>
              <a:buChar char="Ø"/>
            </a:pPr>
            <a:r>
              <a:rPr lang="nb-NO" sz="4200" dirty="0"/>
              <a:t>Omsorgsfilosofi; løfter fram verdier og begreper </a:t>
            </a:r>
          </a:p>
          <a:p>
            <a:pPr lvl="1">
              <a:lnSpc>
                <a:spcPct val="200000"/>
              </a:lnSpc>
              <a:buFont typeface="Wingdings" panose="05000000000000000000" pitchFamily="2" charset="2"/>
              <a:buChar char="Ø"/>
            </a:pPr>
            <a:r>
              <a:rPr lang="nb-NO" sz="4200" dirty="0"/>
              <a:t>Modell; viser hovedtrekkene ved et fenomen</a:t>
            </a:r>
          </a:p>
          <a:p>
            <a:pPr marL="457200" lvl="1" indent="0">
              <a:lnSpc>
                <a:spcPct val="150000"/>
              </a:lnSpc>
              <a:buNone/>
            </a:pPr>
            <a:endParaRPr lang="nb-NO" dirty="0"/>
          </a:p>
          <a:p>
            <a:pPr marL="457200" lvl="1" indent="0">
              <a:lnSpc>
                <a:spcPct val="150000"/>
              </a:lnSpc>
              <a:buNone/>
            </a:pPr>
            <a:r>
              <a:rPr lang="nb-NO" sz="4200" dirty="0"/>
              <a:t>Legger vekt på </a:t>
            </a:r>
          </a:p>
          <a:p>
            <a:pPr lvl="1">
              <a:lnSpc>
                <a:spcPct val="150000"/>
              </a:lnSpc>
              <a:buFont typeface="Arial" panose="020B0604020202020204" pitchFamily="34" charset="0"/>
              <a:buChar char="•"/>
            </a:pPr>
            <a:r>
              <a:rPr lang="nb-NO" sz="4200" dirty="0"/>
              <a:t>hvordan personen opplever sin situasjon</a:t>
            </a:r>
          </a:p>
          <a:p>
            <a:pPr lvl="1">
              <a:lnSpc>
                <a:spcPct val="150000"/>
              </a:lnSpc>
              <a:buFont typeface="Arial" panose="020B0604020202020204" pitchFamily="34" charset="0"/>
              <a:buChar char="•"/>
            </a:pPr>
            <a:r>
              <a:rPr lang="nb-NO" sz="4200" dirty="0"/>
              <a:t>brukermedvirkning  </a:t>
            </a:r>
          </a:p>
          <a:p>
            <a:pPr lvl="1">
              <a:lnSpc>
                <a:spcPct val="150000"/>
              </a:lnSpc>
              <a:buFont typeface="Arial" panose="020B0604020202020204" pitchFamily="34" charset="0"/>
              <a:buChar char="•"/>
            </a:pPr>
            <a:r>
              <a:rPr lang="nb-NO" sz="4200" dirty="0"/>
              <a:t>behov, ønsker, preferanser</a:t>
            </a:r>
          </a:p>
          <a:p>
            <a:pPr lvl="1">
              <a:lnSpc>
                <a:spcPct val="150000"/>
              </a:lnSpc>
              <a:buFont typeface="Arial" panose="020B0604020202020204" pitchFamily="34" charset="0"/>
              <a:buChar char="•"/>
            </a:pPr>
            <a:r>
              <a:rPr lang="nb-NO" sz="4200" dirty="0"/>
              <a:t>faktorer som påvirker personens situasjon, for eks sosiale forhold og religion</a:t>
            </a:r>
          </a:p>
          <a:p>
            <a:endParaRPr lang="nb-NO" dirty="0"/>
          </a:p>
          <a:p>
            <a:endParaRPr lang="nb-NO" dirty="0"/>
          </a:p>
        </p:txBody>
      </p:sp>
      <p:sp>
        <p:nvSpPr>
          <p:cNvPr id="3" name="Tittel 2">
            <a:extLst>
              <a:ext uri="{FF2B5EF4-FFF2-40B4-BE49-F238E27FC236}">
                <a16:creationId xmlns:a16="http://schemas.microsoft.com/office/drawing/2014/main" id="{6158DDFF-C171-48FC-ADC7-DA28F9CF9B38}"/>
              </a:ext>
            </a:extLst>
          </p:cNvPr>
          <p:cNvSpPr>
            <a:spLocks noGrp="1"/>
          </p:cNvSpPr>
          <p:nvPr>
            <p:ph type="title"/>
          </p:nvPr>
        </p:nvSpPr>
        <p:spPr/>
        <p:txBody>
          <a:bodyPr/>
          <a:lstStyle/>
          <a:p>
            <a:r>
              <a:rPr lang="nb-NO" dirty="0"/>
              <a:t>Hva er personsentrert omsorg?</a:t>
            </a:r>
          </a:p>
        </p:txBody>
      </p:sp>
      <p:sp>
        <p:nvSpPr>
          <p:cNvPr id="4" name="Plassholder for dato 3">
            <a:extLst>
              <a:ext uri="{FF2B5EF4-FFF2-40B4-BE49-F238E27FC236}">
                <a16:creationId xmlns:a16="http://schemas.microsoft.com/office/drawing/2014/main" id="{315B6350-F46A-425E-9016-2AC75F7294BA}"/>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B9CB08EE-9230-4D6F-AC4B-B58434D3D8E8}"/>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79D7C89A-62C0-4839-9D0F-C5D8D318120C}"/>
              </a:ext>
            </a:extLst>
          </p:cNvPr>
          <p:cNvSpPr>
            <a:spLocks noGrp="1"/>
          </p:cNvSpPr>
          <p:nvPr>
            <p:ph type="sldNum" sz="quarter" idx="12"/>
          </p:nvPr>
        </p:nvSpPr>
        <p:spPr/>
        <p:txBody>
          <a:bodyPr/>
          <a:lstStyle/>
          <a:p>
            <a:fld id="{6B0D5849-9122-4678-A1C2-6961B5A9BEF2}" type="slidenum">
              <a:rPr lang="nb-NO" smtClean="0"/>
              <a:pPr/>
              <a:t>3</a:t>
            </a:fld>
            <a:endParaRPr lang="nb-NO"/>
          </a:p>
        </p:txBody>
      </p:sp>
    </p:spTree>
    <p:extLst>
      <p:ext uri="{BB962C8B-B14F-4D97-AF65-F5344CB8AC3E}">
        <p14:creationId xmlns:p14="http://schemas.microsoft.com/office/powerpoint/2010/main" val="1140374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68969" y="116632"/>
            <a:ext cx="11261558" cy="1423410"/>
          </a:xfrm>
        </p:spPr>
        <p:txBody>
          <a:bodyPr>
            <a:normAutofit/>
          </a:bodyPr>
          <a:lstStyle/>
          <a:p>
            <a:pPr algn="ctr"/>
            <a:r>
              <a:rPr lang="nb-NO" dirty="0" err="1"/>
              <a:t>Kitwood</a:t>
            </a:r>
            <a:r>
              <a:rPr lang="nb-NO" dirty="0"/>
              <a:t> 1997: Personsentrert omsorg </a:t>
            </a:r>
            <a:br>
              <a:rPr lang="nb-NO" dirty="0"/>
            </a:br>
            <a:r>
              <a:rPr lang="nb-NO" dirty="0"/>
              <a:t>for personer med demens </a:t>
            </a:r>
          </a:p>
        </p:txBody>
      </p:sp>
      <p:sp>
        <p:nvSpPr>
          <p:cNvPr id="3" name="Plassholder for innhold 2"/>
          <p:cNvSpPr>
            <a:spLocks noGrp="1"/>
          </p:cNvSpPr>
          <p:nvPr>
            <p:ph idx="1"/>
          </p:nvPr>
        </p:nvSpPr>
        <p:spPr>
          <a:xfrm>
            <a:off x="700880" y="2349606"/>
            <a:ext cx="8229600" cy="4797152"/>
          </a:xfrm>
        </p:spPr>
        <p:txBody>
          <a:bodyPr>
            <a:normAutofit fontScale="92500" lnSpcReduction="20000"/>
          </a:bodyPr>
          <a:lstStyle/>
          <a:p>
            <a:r>
              <a:rPr lang="nb-NO" dirty="0" err="1"/>
              <a:t>Personhood</a:t>
            </a:r>
            <a:endParaRPr lang="nb-NO" dirty="0"/>
          </a:p>
          <a:p>
            <a:endParaRPr lang="nb-NO" dirty="0"/>
          </a:p>
          <a:p>
            <a:r>
              <a:rPr lang="nb-NO" dirty="0"/>
              <a:t>Grunnleggende (psykologiske) behov</a:t>
            </a:r>
          </a:p>
          <a:p>
            <a:endParaRPr lang="nb-NO" dirty="0"/>
          </a:p>
          <a:p>
            <a:r>
              <a:rPr lang="nb-NO" dirty="0"/>
              <a:t>Utvidet demensmodell</a:t>
            </a:r>
          </a:p>
          <a:p>
            <a:endParaRPr lang="nb-NO" dirty="0"/>
          </a:p>
          <a:p>
            <a:r>
              <a:rPr lang="nb-NO" dirty="0" err="1"/>
              <a:t>Malignant</a:t>
            </a:r>
            <a:r>
              <a:rPr lang="nb-NO" dirty="0"/>
              <a:t> </a:t>
            </a:r>
            <a:r>
              <a:rPr lang="nb-NO" dirty="0" err="1"/>
              <a:t>social</a:t>
            </a:r>
            <a:r>
              <a:rPr lang="nb-NO" dirty="0"/>
              <a:t> </a:t>
            </a:r>
            <a:r>
              <a:rPr lang="nb-NO" dirty="0" err="1"/>
              <a:t>psychology</a:t>
            </a:r>
            <a:endParaRPr lang="nb-NO" dirty="0"/>
          </a:p>
          <a:p>
            <a:endParaRPr lang="nb-NO" dirty="0"/>
          </a:p>
          <a:p>
            <a:r>
              <a:rPr lang="nb-NO" dirty="0"/>
              <a:t>Positive person </a:t>
            </a:r>
            <a:r>
              <a:rPr lang="nb-NO" dirty="0" err="1"/>
              <a:t>work</a:t>
            </a:r>
            <a:endParaRPr lang="nb-NO" dirty="0"/>
          </a:p>
          <a:p>
            <a:endParaRPr lang="nb-NO" dirty="0">
              <a:latin typeface="Comic Sans MS" panose="030F0702030302020204" pitchFamily="66" charset="0"/>
            </a:endParaRPr>
          </a:p>
          <a:p>
            <a:pPr>
              <a:buNone/>
            </a:pPr>
            <a:r>
              <a:rPr lang="nb-NO" dirty="0">
                <a:latin typeface="Eras Light ITC" pitchFamily="34" charset="0"/>
              </a:rPr>
              <a:t>	</a:t>
            </a:r>
          </a:p>
          <a:p>
            <a:pPr>
              <a:buNone/>
            </a:pPr>
            <a:r>
              <a:rPr lang="nb-NO" dirty="0">
                <a:latin typeface="Eras Light ITC" pitchFamily="34" charset="0"/>
              </a:rPr>
              <a:t>							</a:t>
            </a:r>
          </a:p>
          <a:p>
            <a:pPr>
              <a:buNone/>
            </a:pPr>
            <a:endParaRPr lang="nb-NO" dirty="0"/>
          </a:p>
        </p:txBody>
      </p:sp>
    </p:spTree>
    <p:extLst>
      <p:ext uri="{BB962C8B-B14F-4D97-AF65-F5344CB8AC3E}">
        <p14:creationId xmlns:p14="http://schemas.microsoft.com/office/powerpoint/2010/main" val="3924153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61292" y="330740"/>
            <a:ext cx="10392508" cy="1420185"/>
          </a:xfrm>
        </p:spPr>
        <p:txBody>
          <a:bodyPr>
            <a:normAutofit/>
          </a:bodyPr>
          <a:lstStyle/>
          <a:p>
            <a:pPr algn="ctr"/>
            <a:r>
              <a:rPr lang="nb-NO" dirty="0" err="1"/>
              <a:t>Personhood</a:t>
            </a:r>
            <a:br>
              <a:rPr lang="nb-NO" dirty="0"/>
            </a:br>
            <a:r>
              <a:rPr lang="nb-NO" dirty="0"/>
              <a:t>-hva innebærer det å være en person?</a:t>
            </a:r>
          </a:p>
        </p:txBody>
      </p:sp>
      <p:sp>
        <p:nvSpPr>
          <p:cNvPr id="3" name="Plassholder for innhold 2"/>
          <p:cNvSpPr>
            <a:spLocks noGrp="1"/>
          </p:cNvSpPr>
          <p:nvPr>
            <p:ph idx="1"/>
          </p:nvPr>
        </p:nvSpPr>
        <p:spPr>
          <a:xfrm>
            <a:off x="961292" y="2127183"/>
            <a:ext cx="10392508" cy="4730817"/>
          </a:xfrm>
        </p:spPr>
        <p:txBody>
          <a:bodyPr/>
          <a:lstStyle/>
          <a:p>
            <a:pPr>
              <a:buNone/>
            </a:pPr>
            <a:r>
              <a:rPr lang="nb-NO" dirty="0"/>
              <a:t>	</a:t>
            </a:r>
          </a:p>
          <a:p>
            <a:pPr>
              <a:buNone/>
            </a:pPr>
            <a:r>
              <a:rPr lang="nb-NO" i="1" dirty="0"/>
              <a:t>A person </a:t>
            </a:r>
            <a:r>
              <a:rPr lang="nb-NO" i="1" dirty="0" err="1"/>
              <a:t>with</a:t>
            </a:r>
            <a:r>
              <a:rPr lang="nb-NO" i="1" dirty="0"/>
              <a:t> dementia is a person in </a:t>
            </a:r>
            <a:r>
              <a:rPr lang="nb-NO" i="1" dirty="0" err="1"/>
              <a:t>the</a:t>
            </a:r>
            <a:r>
              <a:rPr lang="nb-NO" i="1" dirty="0"/>
              <a:t> fullest </a:t>
            </a:r>
            <a:r>
              <a:rPr lang="nb-NO" i="1" dirty="0" err="1"/>
              <a:t>sense</a:t>
            </a:r>
            <a:r>
              <a:rPr lang="nb-NO" i="1" dirty="0"/>
              <a:t>: </a:t>
            </a:r>
          </a:p>
          <a:p>
            <a:pPr>
              <a:buNone/>
            </a:pPr>
            <a:r>
              <a:rPr lang="nb-NO" i="1" dirty="0"/>
              <a:t>He or </a:t>
            </a:r>
            <a:r>
              <a:rPr lang="nb-NO" i="1" dirty="0" err="1"/>
              <a:t>she</a:t>
            </a:r>
            <a:r>
              <a:rPr lang="nb-NO" i="1" dirty="0"/>
              <a:t> is still an agent, </a:t>
            </a:r>
          </a:p>
          <a:p>
            <a:pPr>
              <a:buNone/>
            </a:pPr>
            <a:r>
              <a:rPr lang="nb-NO" i="1" dirty="0" err="1"/>
              <a:t>one</a:t>
            </a:r>
            <a:r>
              <a:rPr lang="nb-NO" i="1" dirty="0"/>
              <a:t> </a:t>
            </a:r>
            <a:r>
              <a:rPr lang="nb-NO" i="1" dirty="0" err="1"/>
              <a:t>who</a:t>
            </a:r>
            <a:r>
              <a:rPr lang="nb-NO" i="1" dirty="0"/>
              <a:t> </a:t>
            </a:r>
            <a:r>
              <a:rPr lang="nb-NO" i="1" dirty="0" err="1"/>
              <a:t>can</a:t>
            </a:r>
            <a:r>
              <a:rPr lang="nb-NO" i="1" dirty="0"/>
              <a:t> make </a:t>
            </a:r>
            <a:r>
              <a:rPr lang="nb-NO" i="1" dirty="0" err="1"/>
              <a:t>things</a:t>
            </a:r>
            <a:r>
              <a:rPr lang="nb-NO" i="1" dirty="0"/>
              <a:t> </a:t>
            </a:r>
            <a:r>
              <a:rPr lang="nb-NO" i="1" dirty="0" err="1"/>
              <a:t>happen</a:t>
            </a:r>
            <a:r>
              <a:rPr lang="nb-NO" i="1" dirty="0"/>
              <a:t> in </a:t>
            </a:r>
            <a:r>
              <a:rPr lang="nb-NO" i="1" dirty="0" err="1"/>
              <a:t>the</a:t>
            </a:r>
            <a:r>
              <a:rPr lang="nb-NO" i="1" dirty="0"/>
              <a:t> </a:t>
            </a:r>
            <a:r>
              <a:rPr lang="nb-NO" i="1" dirty="0" err="1"/>
              <a:t>world</a:t>
            </a:r>
            <a:r>
              <a:rPr lang="nb-NO" i="1" dirty="0"/>
              <a:t>,</a:t>
            </a:r>
          </a:p>
          <a:p>
            <a:pPr>
              <a:buNone/>
            </a:pPr>
            <a:r>
              <a:rPr lang="nb-NO" i="1" dirty="0">
                <a:solidFill>
                  <a:srgbClr val="FF0000"/>
                </a:solidFill>
              </a:rPr>
              <a:t>a </a:t>
            </a:r>
            <a:r>
              <a:rPr lang="nb-NO" i="1" dirty="0" err="1">
                <a:solidFill>
                  <a:srgbClr val="FF0000"/>
                </a:solidFill>
              </a:rPr>
              <a:t>sentient</a:t>
            </a:r>
            <a:r>
              <a:rPr lang="nb-NO" i="1" dirty="0">
                <a:solidFill>
                  <a:srgbClr val="FF0000"/>
                </a:solidFill>
              </a:rPr>
              <a:t>, </a:t>
            </a:r>
            <a:r>
              <a:rPr lang="nb-NO" i="1" dirty="0" err="1">
                <a:solidFill>
                  <a:srgbClr val="FF0000"/>
                </a:solidFill>
              </a:rPr>
              <a:t>relational</a:t>
            </a:r>
            <a:r>
              <a:rPr lang="nb-NO" i="1" dirty="0">
                <a:solidFill>
                  <a:srgbClr val="FF0000"/>
                </a:solidFill>
              </a:rPr>
              <a:t> and </a:t>
            </a:r>
            <a:r>
              <a:rPr lang="nb-NO" i="1" dirty="0" err="1">
                <a:solidFill>
                  <a:srgbClr val="FF0000"/>
                </a:solidFill>
              </a:rPr>
              <a:t>historical</a:t>
            </a:r>
            <a:r>
              <a:rPr lang="nb-NO" i="1" dirty="0">
                <a:solidFill>
                  <a:srgbClr val="FF0000"/>
                </a:solidFill>
              </a:rPr>
              <a:t> </a:t>
            </a:r>
            <a:r>
              <a:rPr lang="nb-NO" i="1" dirty="0" err="1">
                <a:solidFill>
                  <a:srgbClr val="FF0000"/>
                </a:solidFill>
              </a:rPr>
              <a:t>being</a:t>
            </a:r>
            <a:r>
              <a:rPr lang="nb-NO" i="1" dirty="0">
                <a:solidFill>
                  <a:srgbClr val="FF0000"/>
                </a:solidFill>
              </a:rPr>
              <a:t>.</a:t>
            </a:r>
          </a:p>
          <a:p>
            <a:endParaRPr lang="nb-NO" dirty="0"/>
          </a:p>
          <a:p>
            <a:pPr>
              <a:buNone/>
            </a:pPr>
            <a:r>
              <a:rPr lang="nb-NO" sz="2400" dirty="0"/>
              <a:t>								</a:t>
            </a:r>
            <a:r>
              <a:rPr lang="nb-NO" sz="1800" dirty="0" err="1"/>
              <a:t>Kitwood</a:t>
            </a:r>
            <a:r>
              <a:rPr lang="nb-NO" sz="1800" dirty="0"/>
              <a:t> 1997 s 541</a:t>
            </a:r>
          </a:p>
        </p:txBody>
      </p:sp>
    </p:spTree>
    <p:extLst>
      <p:ext uri="{BB962C8B-B14F-4D97-AF65-F5344CB8AC3E}">
        <p14:creationId xmlns:p14="http://schemas.microsoft.com/office/powerpoint/2010/main" val="2462513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5159896" y="3029822"/>
            <a:ext cx="1728192"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KJÆRLIG</a:t>
            </a:r>
          </a:p>
          <a:p>
            <a:pPr algn="ctr"/>
            <a:r>
              <a:rPr lang="nb-NO" dirty="0"/>
              <a:t>HET</a:t>
            </a:r>
          </a:p>
        </p:txBody>
      </p:sp>
      <p:sp>
        <p:nvSpPr>
          <p:cNvPr id="9" name="Ellipse 8"/>
          <p:cNvSpPr/>
          <p:nvPr/>
        </p:nvSpPr>
        <p:spPr>
          <a:xfrm>
            <a:off x="6384032" y="1661670"/>
            <a:ext cx="2448272"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TILKNYTNING</a:t>
            </a:r>
          </a:p>
        </p:txBody>
      </p:sp>
      <p:sp>
        <p:nvSpPr>
          <p:cNvPr id="10" name="Ellipse 9"/>
          <p:cNvSpPr/>
          <p:nvPr/>
        </p:nvSpPr>
        <p:spPr>
          <a:xfrm>
            <a:off x="2711624" y="2885806"/>
            <a:ext cx="2448272"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IDENTITET</a:t>
            </a:r>
          </a:p>
        </p:txBody>
      </p:sp>
      <p:sp>
        <p:nvSpPr>
          <p:cNvPr id="11" name="Ellipse 10"/>
          <p:cNvSpPr/>
          <p:nvPr/>
        </p:nvSpPr>
        <p:spPr>
          <a:xfrm>
            <a:off x="4034056" y="1229622"/>
            <a:ext cx="2448272"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b="1" dirty="0"/>
              <a:t>INKLUDERING</a:t>
            </a:r>
          </a:p>
        </p:txBody>
      </p:sp>
      <p:sp>
        <p:nvSpPr>
          <p:cNvPr id="12" name="Ellipse 11"/>
          <p:cNvSpPr/>
          <p:nvPr/>
        </p:nvSpPr>
        <p:spPr>
          <a:xfrm>
            <a:off x="4295800" y="4325966"/>
            <a:ext cx="2448272"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TRØST</a:t>
            </a:r>
          </a:p>
        </p:txBody>
      </p:sp>
      <p:sp>
        <p:nvSpPr>
          <p:cNvPr id="13" name="Ellipse 12"/>
          <p:cNvSpPr/>
          <p:nvPr/>
        </p:nvSpPr>
        <p:spPr>
          <a:xfrm>
            <a:off x="6600055" y="3605886"/>
            <a:ext cx="2663585"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a:t>BESKJEFTIGELSE, </a:t>
            </a:r>
            <a:r>
              <a:rPr lang="nb-NO" dirty="0"/>
              <a:t>MENINGSFULL AKTIVITET</a:t>
            </a:r>
          </a:p>
        </p:txBody>
      </p:sp>
      <p:sp>
        <p:nvSpPr>
          <p:cNvPr id="14" name="TekstSylinder 13"/>
          <p:cNvSpPr txBox="1"/>
          <p:nvPr/>
        </p:nvSpPr>
        <p:spPr>
          <a:xfrm>
            <a:off x="5015881" y="1196752"/>
            <a:ext cx="45719" cy="369332"/>
          </a:xfrm>
          <a:prstGeom prst="rect">
            <a:avLst/>
          </a:prstGeom>
          <a:noFill/>
        </p:spPr>
        <p:txBody>
          <a:bodyPr wrap="square" rtlCol="0">
            <a:spAutoFit/>
          </a:bodyPr>
          <a:lstStyle/>
          <a:p>
            <a:endParaRPr lang="nb-NO" dirty="0"/>
          </a:p>
        </p:txBody>
      </p:sp>
      <p:sp>
        <p:nvSpPr>
          <p:cNvPr id="3" name="TekstSylinder 2"/>
          <p:cNvSpPr txBox="1"/>
          <p:nvPr/>
        </p:nvSpPr>
        <p:spPr>
          <a:xfrm>
            <a:off x="1883532" y="276758"/>
            <a:ext cx="8424936" cy="646331"/>
          </a:xfrm>
          <a:prstGeom prst="rect">
            <a:avLst/>
          </a:prstGeom>
          <a:noFill/>
        </p:spPr>
        <p:txBody>
          <a:bodyPr wrap="square" rtlCol="0">
            <a:spAutoFit/>
          </a:bodyPr>
          <a:lstStyle/>
          <a:p>
            <a:pPr algn="ctr"/>
            <a:r>
              <a:rPr lang="nb-NO" sz="3600" b="1" dirty="0">
                <a:latin typeface="+mj-lt"/>
              </a:rPr>
              <a:t>Grunnleggende psykologiske behov</a:t>
            </a:r>
          </a:p>
        </p:txBody>
      </p:sp>
    </p:spTree>
    <p:extLst>
      <p:ext uri="{BB962C8B-B14F-4D97-AF65-F5344CB8AC3E}">
        <p14:creationId xmlns:p14="http://schemas.microsoft.com/office/powerpoint/2010/main" val="2182037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lide(fromBottom)">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lide(fromBottom)">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lide(fromBottom)">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slide(fromBottom)">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slide(fromBottom)">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slide(fromBottom)">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919536" y="260648"/>
            <a:ext cx="8229600" cy="1143000"/>
          </a:xfrm>
        </p:spPr>
        <p:txBody>
          <a:bodyPr>
            <a:normAutofit fontScale="90000"/>
          </a:bodyPr>
          <a:lstStyle/>
          <a:p>
            <a:br>
              <a:rPr lang="nb-NO" b="1" dirty="0">
                <a:latin typeface="Eras Light ITC" pitchFamily="34" charset="0"/>
              </a:rPr>
            </a:br>
            <a:r>
              <a:rPr lang="nb-NO" b="1" dirty="0">
                <a:latin typeface="Eras Light ITC" pitchFamily="34" charset="0"/>
              </a:rPr>
              <a:t> </a:t>
            </a:r>
            <a:r>
              <a:rPr lang="nb-NO" dirty="0" err="1"/>
              <a:t>Malignant</a:t>
            </a:r>
            <a:r>
              <a:rPr lang="nb-NO" dirty="0"/>
              <a:t> </a:t>
            </a:r>
            <a:r>
              <a:rPr lang="nb-NO" dirty="0" err="1"/>
              <a:t>social</a:t>
            </a:r>
            <a:r>
              <a:rPr lang="nb-NO" dirty="0"/>
              <a:t> </a:t>
            </a:r>
            <a:r>
              <a:rPr lang="nb-NO" dirty="0" err="1"/>
              <a:t>psychology</a:t>
            </a:r>
            <a:br>
              <a:rPr lang="nb-NO" dirty="0"/>
            </a:br>
            <a:r>
              <a:rPr lang="nb-NO" dirty="0"/>
              <a:t>-det som bryter ned </a:t>
            </a:r>
            <a:endParaRPr lang="nb-NO" b="1" dirty="0"/>
          </a:p>
        </p:txBody>
      </p:sp>
      <p:sp>
        <p:nvSpPr>
          <p:cNvPr id="3" name="Plassholder for innhold 2"/>
          <p:cNvSpPr>
            <a:spLocks noGrp="1"/>
          </p:cNvSpPr>
          <p:nvPr>
            <p:ph idx="1"/>
          </p:nvPr>
        </p:nvSpPr>
        <p:spPr/>
        <p:txBody>
          <a:bodyPr>
            <a:normAutofit/>
          </a:bodyPr>
          <a:lstStyle/>
          <a:p>
            <a:pPr>
              <a:buNone/>
            </a:pPr>
            <a:endParaRPr lang="nb-NO" b="1" dirty="0">
              <a:latin typeface="Eras Light ITC" pitchFamily="34" charset="0"/>
            </a:endParaRPr>
          </a:p>
          <a:p>
            <a:endParaRPr lang="nb-NO" i="1" dirty="0">
              <a:latin typeface="+mj-lt"/>
            </a:endParaRPr>
          </a:p>
          <a:p>
            <a:r>
              <a:rPr lang="nb-NO" i="1" dirty="0">
                <a:latin typeface="+mj-lt"/>
              </a:rPr>
              <a:t>Stemple deg, for eksempel som «vanskelig»</a:t>
            </a:r>
          </a:p>
          <a:p>
            <a:pPr marL="0" indent="0">
              <a:buNone/>
            </a:pPr>
            <a:endParaRPr lang="nb-NO" i="1" dirty="0">
              <a:latin typeface="+mj-lt"/>
            </a:endParaRPr>
          </a:p>
          <a:p>
            <a:pPr lvl="0"/>
            <a:r>
              <a:rPr lang="nb-NO" i="1" dirty="0">
                <a:latin typeface="+mj-lt"/>
              </a:rPr>
              <a:t>Ignorere deg, ikke bry seg med å spørre etter din mening</a:t>
            </a:r>
          </a:p>
          <a:p>
            <a:pPr lvl="0"/>
            <a:endParaRPr lang="nb-NO" i="1" dirty="0">
              <a:latin typeface="+mj-lt"/>
            </a:endParaRPr>
          </a:p>
          <a:p>
            <a:pPr marL="0" lvl="0" indent="0">
              <a:buNone/>
            </a:pPr>
            <a:r>
              <a:rPr lang="nb-NO" dirty="0"/>
              <a:t>							</a:t>
            </a:r>
            <a:r>
              <a:rPr lang="nb-NO" sz="1800" dirty="0" err="1"/>
              <a:t>Kitwood</a:t>
            </a:r>
            <a:r>
              <a:rPr lang="nb-NO" sz="1800" dirty="0"/>
              <a:t> 1997</a:t>
            </a:r>
            <a:endParaRPr lang="nb-NO" sz="1800" i="1" dirty="0">
              <a:latin typeface="+mj-lt"/>
            </a:endParaRPr>
          </a:p>
          <a:p>
            <a:pPr lvl="0"/>
            <a:endParaRPr lang="nb-NO" i="1" dirty="0">
              <a:latin typeface="+mj-lt"/>
            </a:endParaRPr>
          </a:p>
          <a:p>
            <a:pPr lvl="0"/>
            <a:endParaRPr lang="nb-NO" i="1" dirty="0">
              <a:latin typeface="+mj-lt"/>
            </a:endParaRPr>
          </a:p>
          <a:p>
            <a:pPr marL="0" lvl="0" indent="0">
              <a:buNone/>
            </a:pPr>
            <a:endParaRPr lang="nb-NO" dirty="0">
              <a:latin typeface="+mj-lt"/>
            </a:endParaRPr>
          </a:p>
        </p:txBody>
      </p:sp>
    </p:spTree>
    <p:extLst>
      <p:ext uri="{BB962C8B-B14F-4D97-AF65-F5344CB8AC3E}">
        <p14:creationId xmlns:p14="http://schemas.microsoft.com/office/powerpoint/2010/main" val="1312321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lide(fromBottom)">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slide(fromBottom)">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981200" y="274638"/>
            <a:ext cx="8229600" cy="1137067"/>
          </a:xfrm>
        </p:spPr>
        <p:txBody>
          <a:bodyPr>
            <a:normAutofit/>
          </a:bodyPr>
          <a:lstStyle/>
          <a:p>
            <a:pPr algn="ctr"/>
            <a:r>
              <a:rPr lang="nb-NO" sz="4000" dirty="0"/>
              <a:t>Positive person </a:t>
            </a:r>
            <a:r>
              <a:rPr lang="nb-NO" sz="4000" dirty="0" err="1"/>
              <a:t>work</a:t>
            </a:r>
            <a:br>
              <a:rPr lang="nb-NO" sz="4000" dirty="0"/>
            </a:br>
            <a:r>
              <a:rPr lang="nb-NO" sz="4000" dirty="0"/>
              <a:t>-det som bygger opp</a:t>
            </a:r>
            <a:endParaRPr lang="nb-NO" b="1" dirty="0"/>
          </a:p>
        </p:txBody>
      </p:sp>
      <p:sp>
        <p:nvSpPr>
          <p:cNvPr id="3" name="Plassholder for innhold 2"/>
          <p:cNvSpPr>
            <a:spLocks noGrp="1"/>
          </p:cNvSpPr>
          <p:nvPr>
            <p:ph idx="1"/>
          </p:nvPr>
        </p:nvSpPr>
        <p:spPr>
          <a:xfrm>
            <a:off x="930442" y="1651593"/>
            <a:ext cx="10860505" cy="4364196"/>
          </a:xfrm>
        </p:spPr>
        <p:txBody>
          <a:bodyPr>
            <a:normAutofit fontScale="25000" lnSpcReduction="20000"/>
          </a:bodyPr>
          <a:lstStyle/>
          <a:p>
            <a:pPr>
              <a:lnSpc>
                <a:spcPct val="110000"/>
              </a:lnSpc>
            </a:pPr>
            <a:endParaRPr lang="nb-NO" sz="11200" i="1" dirty="0">
              <a:latin typeface="+mj-lt"/>
            </a:endParaRPr>
          </a:p>
          <a:p>
            <a:pPr>
              <a:lnSpc>
                <a:spcPct val="110000"/>
              </a:lnSpc>
            </a:pPr>
            <a:endParaRPr lang="nb-NO" sz="11200" i="1" dirty="0">
              <a:latin typeface="+mj-lt"/>
            </a:endParaRPr>
          </a:p>
          <a:p>
            <a:pPr>
              <a:lnSpc>
                <a:spcPct val="110000"/>
              </a:lnSpc>
            </a:pPr>
            <a:r>
              <a:rPr lang="nb-NO" sz="11200" i="1" dirty="0">
                <a:latin typeface="+mj-lt"/>
              </a:rPr>
              <a:t>Anerkjenne, gi positiv tilbakemelding på det du sier og gjør slik at du kjenner at deg verdsatt</a:t>
            </a:r>
          </a:p>
          <a:p>
            <a:pPr marL="0" indent="0">
              <a:lnSpc>
                <a:spcPct val="110000"/>
              </a:lnSpc>
              <a:buNone/>
            </a:pPr>
            <a:endParaRPr lang="nb-NO" sz="11200" i="1" dirty="0">
              <a:latin typeface="+mj-lt"/>
            </a:endParaRPr>
          </a:p>
          <a:p>
            <a:pPr>
              <a:lnSpc>
                <a:spcPct val="110000"/>
              </a:lnSpc>
            </a:pPr>
            <a:r>
              <a:rPr lang="nb-NO" sz="11200" i="1" dirty="0">
                <a:latin typeface="+mj-lt"/>
              </a:rPr>
              <a:t>Samarbeide, gjøre tingene sammen med deg så du opplever fellesskap og mestring</a:t>
            </a:r>
          </a:p>
          <a:p>
            <a:pPr>
              <a:lnSpc>
                <a:spcPct val="110000"/>
              </a:lnSpc>
            </a:pPr>
            <a:endParaRPr lang="nb-NO" sz="11200" i="1" dirty="0">
              <a:latin typeface="+mj-lt"/>
            </a:endParaRPr>
          </a:p>
          <a:p>
            <a:pPr marL="0" indent="0">
              <a:lnSpc>
                <a:spcPct val="110000"/>
              </a:lnSpc>
              <a:buNone/>
            </a:pPr>
            <a:r>
              <a:rPr lang="nb-NO" sz="9600" dirty="0"/>
              <a:t>								</a:t>
            </a:r>
            <a:r>
              <a:rPr lang="nb-NO" sz="7200" dirty="0" err="1"/>
              <a:t>Kitwood</a:t>
            </a:r>
            <a:r>
              <a:rPr lang="nb-NO" sz="7200" dirty="0"/>
              <a:t> 1997</a:t>
            </a:r>
            <a:r>
              <a:rPr lang="nb-NO" sz="7200" i="1" dirty="0">
                <a:latin typeface="+mj-lt"/>
              </a:rPr>
              <a:t> </a:t>
            </a:r>
          </a:p>
          <a:p>
            <a:pPr>
              <a:buNone/>
            </a:pPr>
            <a:endParaRPr lang="nb-NO" sz="6000" b="1" dirty="0">
              <a:latin typeface="Eras Light ITC" pitchFamily="34" charset="0"/>
            </a:endParaRPr>
          </a:p>
          <a:p>
            <a:pPr algn="ctr"/>
            <a:endParaRPr lang="nb-NO" b="1" dirty="0">
              <a:latin typeface="Eras Light ITC" pitchFamily="34" charset="0"/>
            </a:endParaRPr>
          </a:p>
          <a:p>
            <a:pPr>
              <a:buNone/>
            </a:pPr>
            <a:endParaRPr lang="nb-NO" dirty="0"/>
          </a:p>
          <a:p>
            <a:endParaRPr lang="nb-NO" dirty="0"/>
          </a:p>
        </p:txBody>
      </p:sp>
    </p:spTree>
    <p:extLst>
      <p:ext uri="{BB962C8B-B14F-4D97-AF65-F5344CB8AC3E}">
        <p14:creationId xmlns:p14="http://schemas.microsoft.com/office/powerpoint/2010/main" val="232974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slide(fromBottom)">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slide(fromBottom)">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5694FE9A-9817-4281-8092-F62D8232E739}"/>
              </a:ext>
            </a:extLst>
          </p:cNvPr>
          <p:cNvSpPr>
            <a:spLocks noGrp="1"/>
          </p:cNvSpPr>
          <p:nvPr>
            <p:ph idx="1"/>
          </p:nvPr>
        </p:nvSpPr>
        <p:spPr>
          <a:xfrm>
            <a:off x="961292" y="1660359"/>
            <a:ext cx="10392508" cy="4516590"/>
          </a:xfrm>
        </p:spPr>
        <p:txBody>
          <a:bodyPr>
            <a:normAutofit fontScale="55000" lnSpcReduction="20000"/>
          </a:bodyPr>
          <a:lstStyle/>
          <a:p>
            <a:pPr marL="0" indent="0">
              <a:buNone/>
            </a:pPr>
            <a:endParaRPr lang="nb-NO" sz="3900" dirty="0"/>
          </a:p>
          <a:p>
            <a:pPr marL="0" indent="0">
              <a:buNone/>
            </a:pPr>
            <a:r>
              <a:rPr lang="nb-NO" sz="4400" dirty="0" err="1"/>
              <a:t>Kitwoods</a:t>
            </a:r>
            <a:r>
              <a:rPr lang="nb-NO" sz="4400" dirty="0"/>
              <a:t> omsorgsfilosofi</a:t>
            </a:r>
          </a:p>
          <a:p>
            <a:endParaRPr lang="nb-NO" dirty="0"/>
          </a:p>
          <a:p>
            <a:pPr marL="0" indent="0">
              <a:buNone/>
            </a:pPr>
            <a:r>
              <a:rPr lang="nb-NO" sz="4400" b="1" i="1" dirty="0">
                <a:solidFill>
                  <a:srgbClr val="FF0000"/>
                </a:solidFill>
              </a:rPr>
              <a:t>V </a:t>
            </a:r>
            <a:r>
              <a:rPr lang="nb-NO" sz="4400" b="1" i="1" dirty="0"/>
              <a:t> 	vår </a:t>
            </a:r>
            <a:r>
              <a:rPr lang="nb-NO" sz="4400" b="1" i="1" dirty="0">
                <a:solidFill>
                  <a:srgbClr val="FF0000"/>
                </a:solidFill>
              </a:rPr>
              <a:t>V</a:t>
            </a:r>
            <a:r>
              <a:rPr lang="nb-NO" sz="4400" b="1" i="1" dirty="0"/>
              <a:t>erdi er ikke avhengig av alder eller kognitive ressurser     </a:t>
            </a:r>
          </a:p>
          <a:p>
            <a:pPr>
              <a:buNone/>
            </a:pPr>
            <a:r>
              <a:rPr lang="nb-NO" sz="4400" b="1" i="1" dirty="0"/>
              <a:t>       </a:t>
            </a:r>
          </a:p>
          <a:p>
            <a:pPr marL="0" indent="0">
              <a:buNone/>
            </a:pPr>
            <a:r>
              <a:rPr lang="nb-NO" sz="4400" b="1" i="1" dirty="0">
                <a:solidFill>
                  <a:srgbClr val="FF0000"/>
                </a:solidFill>
              </a:rPr>
              <a:t>I </a:t>
            </a:r>
            <a:r>
              <a:rPr lang="nb-NO" sz="4400" b="1" i="1" dirty="0"/>
              <a:t> 	</a:t>
            </a:r>
            <a:r>
              <a:rPr lang="nb-NO" sz="4400" b="1" i="1" dirty="0">
                <a:solidFill>
                  <a:srgbClr val="FF0000"/>
                </a:solidFill>
              </a:rPr>
              <a:t>I</a:t>
            </a:r>
            <a:r>
              <a:rPr lang="nb-NO" sz="4400" b="1" i="1" dirty="0"/>
              <a:t>ndividuelt tilrettelagt omsorg</a:t>
            </a:r>
          </a:p>
          <a:p>
            <a:endParaRPr lang="nb-NO" sz="4400" b="1" i="1" dirty="0"/>
          </a:p>
          <a:p>
            <a:pPr marL="0" indent="0">
              <a:buNone/>
            </a:pPr>
            <a:r>
              <a:rPr lang="nb-NO" sz="4400" b="1" dirty="0">
                <a:solidFill>
                  <a:srgbClr val="FF0000"/>
                </a:solidFill>
              </a:rPr>
              <a:t>P</a:t>
            </a:r>
            <a:r>
              <a:rPr lang="nb-NO" sz="4400" b="1" i="1" dirty="0"/>
              <a:t>	tar hensyn til </a:t>
            </a:r>
            <a:r>
              <a:rPr lang="nb-NO" sz="4400" b="1" i="1" dirty="0">
                <a:solidFill>
                  <a:srgbClr val="FF0000"/>
                </a:solidFill>
              </a:rPr>
              <a:t>P</a:t>
            </a:r>
            <a:r>
              <a:rPr lang="nb-NO" sz="4400" b="1" i="1" dirty="0"/>
              <a:t>erspektivet til personen med demens</a:t>
            </a:r>
          </a:p>
          <a:p>
            <a:endParaRPr lang="nb-NO" sz="4400" b="1" i="1" dirty="0"/>
          </a:p>
          <a:p>
            <a:pPr marL="0" indent="0">
              <a:buNone/>
            </a:pPr>
            <a:r>
              <a:rPr lang="nb-NO" sz="4400" b="1" dirty="0">
                <a:solidFill>
                  <a:srgbClr val="FF0000"/>
                </a:solidFill>
              </a:rPr>
              <a:t>S</a:t>
            </a:r>
            <a:r>
              <a:rPr lang="nb-NO" sz="4400" b="1" i="1" dirty="0"/>
              <a:t>	et </a:t>
            </a:r>
            <a:r>
              <a:rPr lang="nb-NO" sz="4400" b="1" i="1" dirty="0">
                <a:solidFill>
                  <a:srgbClr val="FF0000"/>
                </a:solidFill>
              </a:rPr>
              <a:t>S</a:t>
            </a:r>
            <a:r>
              <a:rPr lang="nb-NO" sz="4400" b="1" i="1" dirty="0"/>
              <a:t>osialt miljø der personen med demens er en del av 	fellesskapet</a:t>
            </a:r>
          </a:p>
          <a:p>
            <a:pPr marL="0" indent="0">
              <a:buNone/>
            </a:pPr>
            <a:endParaRPr lang="nb-NO" dirty="0"/>
          </a:p>
          <a:p>
            <a:pPr marL="0" indent="0">
              <a:buNone/>
            </a:pPr>
            <a:r>
              <a:rPr lang="nb-NO" dirty="0"/>
              <a:t>						 </a:t>
            </a:r>
            <a:r>
              <a:rPr lang="nb-NO" sz="3300" dirty="0" err="1"/>
              <a:t>Kitwood</a:t>
            </a:r>
            <a:r>
              <a:rPr lang="nb-NO" sz="3300" dirty="0"/>
              <a:t> 1997, </a:t>
            </a:r>
            <a:r>
              <a:rPr lang="nb-NO" sz="3300" dirty="0" err="1"/>
              <a:t>Brooker</a:t>
            </a:r>
            <a:r>
              <a:rPr lang="nb-NO" sz="3300" dirty="0"/>
              <a:t> 2007</a:t>
            </a:r>
          </a:p>
          <a:p>
            <a:endParaRPr lang="nb-NO" dirty="0"/>
          </a:p>
        </p:txBody>
      </p:sp>
      <p:sp>
        <p:nvSpPr>
          <p:cNvPr id="3" name="Tittel 2">
            <a:extLst>
              <a:ext uri="{FF2B5EF4-FFF2-40B4-BE49-F238E27FC236}">
                <a16:creationId xmlns:a16="http://schemas.microsoft.com/office/drawing/2014/main" id="{0C590ADB-5B5A-4BFA-944E-7CB4F470F885}"/>
              </a:ext>
            </a:extLst>
          </p:cNvPr>
          <p:cNvSpPr>
            <a:spLocks noGrp="1"/>
          </p:cNvSpPr>
          <p:nvPr>
            <p:ph type="title"/>
          </p:nvPr>
        </p:nvSpPr>
        <p:spPr/>
        <p:txBody>
          <a:bodyPr/>
          <a:lstStyle/>
          <a:p>
            <a:r>
              <a:rPr lang="nb-NO" dirty="0">
                <a:solidFill>
                  <a:srgbClr val="FF0000"/>
                </a:solidFill>
              </a:rPr>
              <a:t>VIPS</a:t>
            </a:r>
            <a:r>
              <a:rPr lang="nb-NO" dirty="0"/>
              <a:t>-rammeverket</a:t>
            </a:r>
          </a:p>
        </p:txBody>
      </p:sp>
      <p:sp>
        <p:nvSpPr>
          <p:cNvPr id="4" name="Plassholder for dato 3">
            <a:extLst>
              <a:ext uri="{FF2B5EF4-FFF2-40B4-BE49-F238E27FC236}">
                <a16:creationId xmlns:a16="http://schemas.microsoft.com/office/drawing/2014/main" id="{2481F156-861B-493D-B6B5-D74E0DBFD7DC}"/>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42A2714B-0A9C-4990-A891-85EBD0811CF0}"/>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638807DF-AA97-4D28-B60E-90583D3B5B81}"/>
              </a:ext>
            </a:extLst>
          </p:cNvPr>
          <p:cNvSpPr>
            <a:spLocks noGrp="1"/>
          </p:cNvSpPr>
          <p:nvPr>
            <p:ph type="sldNum" sz="quarter" idx="12"/>
          </p:nvPr>
        </p:nvSpPr>
        <p:spPr/>
        <p:txBody>
          <a:bodyPr/>
          <a:lstStyle/>
          <a:p>
            <a:fld id="{6B0D5849-9122-4678-A1C2-6961B5A9BEF2}" type="slidenum">
              <a:rPr lang="nb-NO" smtClean="0"/>
              <a:pPr/>
              <a:t>9</a:t>
            </a:fld>
            <a:endParaRPr lang="nb-NO"/>
          </a:p>
        </p:txBody>
      </p:sp>
    </p:spTree>
    <p:extLst>
      <p:ext uri="{BB962C8B-B14F-4D97-AF65-F5344CB8AC3E}">
        <p14:creationId xmlns:p14="http://schemas.microsoft.com/office/powerpoint/2010/main" val="4201307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Aldring og helse">
      <a:dk1>
        <a:sysClr val="windowText" lastClr="000000"/>
      </a:dk1>
      <a:lt1>
        <a:sysClr val="window" lastClr="FFFFFF"/>
      </a:lt1>
      <a:dk2>
        <a:srgbClr val="84BA37"/>
      </a:dk2>
      <a:lt2>
        <a:srgbClr val="E7E6E6"/>
      </a:lt2>
      <a:accent1>
        <a:srgbClr val="84BA37"/>
      </a:accent1>
      <a:accent2>
        <a:srgbClr val="2F7B72"/>
      </a:accent2>
      <a:accent3>
        <a:srgbClr val="008DBE"/>
      </a:accent3>
      <a:accent4>
        <a:srgbClr val="E7A005"/>
      </a:accent4>
      <a:accent5>
        <a:srgbClr val="941443"/>
      </a:accent5>
      <a:accent6>
        <a:srgbClr val="6A6687"/>
      </a:accent6>
      <a:hlink>
        <a:srgbClr val="0563C1"/>
      </a:hlink>
      <a:folHlink>
        <a:srgbClr val="954F72"/>
      </a:folHlink>
    </a:clrScheme>
    <a:fontScheme name="Custom 82">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SK Presentasjonsmal - Aldring og helse.potx" id="{39387985-C691-4347-B206-3348E5E9EE47}" vid="{0CA35178-B5EA-4709-A228-E70A7C54270B}"/>
    </a:ext>
  </a:extLst>
</a:theme>
</file>

<file path=ppt/theme/theme2.xml><?xml version="1.0" encoding="utf-8"?>
<a:theme xmlns:a="http://schemas.openxmlformats.org/drawingml/2006/main" name="Skillesider">
  <a:themeElements>
    <a:clrScheme name="Aldring og helse">
      <a:dk1>
        <a:sysClr val="windowText" lastClr="000000"/>
      </a:dk1>
      <a:lt1>
        <a:sysClr val="window" lastClr="FFFFFF"/>
      </a:lt1>
      <a:dk2>
        <a:srgbClr val="84BA37"/>
      </a:dk2>
      <a:lt2>
        <a:srgbClr val="E7E6E6"/>
      </a:lt2>
      <a:accent1>
        <a:srgbClr val="84BA37"/>
      </a:accent1>
      <a:accent2>
        <a:srgbClr val="2F7B72"/>
      </a:accent2>
      <a:accent3>
        <a:srgbClr val="008DBE"/>
      </a:accent3>
      <a:accent4>
        <a:srgbClr val="E7A005"/>
      </a:accent4>
      <a:accent5>
        <a:srgbClr val="941443"/>
      </a:accent5>
      <a:accent6>
        <a:srgbClr val="6A6687"/>
      </a:accent6>
      <a:hlink>
        <a:srgbClr val="0563C1"/>
      </a:hlink>
      <a:folHlink>
        <a:srgbClr val="954F72"/>
      </a:folHlink>
    </a:clrScheme>
    <a:fontScheme name="Custom 82">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SK Presentasjonsmal - Aldring og helse.potx" id="{39387985-C691-4347-B206-3348E5E9EE47}" vid="{CC2C0E13-F4A0-4B59-B201-11EFEC11A75C}"/>
    </a:ext>
  </a:extLst>
</a:theme>
</file>

<file path=ppt/theme/theme3.xml><?xml version="1.0" encoding="utf-8"?>
<a:theme xmlns:a="http://schemas.openxmlformats.org/drawingml/2006/main" name="Mørkegrønt tema">
  <a:themeElements>
    <a:clrScheme name="Custom 46">
      <a:dk1>
        <a:sysClr val="windowText" lastClr="000000"/>
      </a:dk1>
      <a:lt1>
        <a:sysClr val="window" lastClr="FFFFFF"/>
      </a:lt1>
      <a:dk2>
        <a:srgbClr val="2F7B72"/>
      </a:dk2>
      <a:lt2>
        <a:srgbClr val="E7E6E6"/>
      </a:lt2>
      <a:accent1>
        <a:srgbClr val="FFFFFF"/>
      </a:accent1>
      <a:accent2>
        <a:srgbClr val="CFCFCF"/>
      </a:accent2>
      <a:accent3>
        <a:srgbClr val="8E8E8E"/>
      </a:accent3>
      <a:accent4>
        <a:srgbClr val="737373"/>
      </a:accent4>
      <a:accent5>
        <a:srgbClr val="4D4D4D"/>
      </a:accent5>
      <a:accent6>
        <a:srgbClr val="000000"/>
      </a:accent6>
      <a:hlink>
        <a:srgbClr val="0563C1"/>
      </a:hlink>
      <a:folHlink>
        <a:srgbClr val="954F72"/>
      </a:folHlink>
    </a:clrScheme>
    <a:fontScheme name="Custom 82">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SK Presentasjonsmal - Aldring og helse.potx" id="{39387985-C691-4347-B206-3348E5E9EE47}" vid="{6A37F8B1-8923-4A07-B7DC-00E66AFA53CF}"/>
    </a:ext>
  </a:extLst>
</a:theme>
</file>

<file path=ppt/theme/theme4.xml><?xml version="1.0" encoding="utf-8"?>
<a:theme xmlns:a="http://schemas.openxmlformats.org/drawingml/2006/main" name="Lysegrønt tema">
  <a:themeElements>
    <a:clrScheme name="Aldring og helse">
      <a:dk1>
        <a:sysClr val="windowText" lastClr="000000"/>
      </a:dk1>
      <a:lt1>
        <a:sysClr val="window" lastClr="FFFFFF"/>
      </a:lt1>
      <a:dk2>
        <a:srgbClr val="84BA37"/>
      </a:dk2>
      <a:lt2>
        <a:srgbClr val="E7E6E6"/>
      </a:lt2>
      <a:accent1>
        <a:srgbClr val="84BA37"/>
      </a:accent1>
      <a:accent2>
        <a:srgbClr val="2F7B72"/>
      </a:accent2>
      <a:accent3>
        <a:srgbClr val="008DBE"/>
      </a:accent3>
      <a:accent4>
        <a:srgbClr val="E7A005"/>
      </a:accent4>
      <a:accent5>
        <a:srgbClr val="941443"/>
      </a:accent5>
      <a:accent6>
        <a:srgbClr val="6A6687"/>
      </a:accent6>
      <a:hlink>
        <a:srgbClr val="0563C1"/>
      </a:hlink>
      <a:folHlink>
        <a:srgbClr val="954F72"/>
      </a:folHlink>
    </a:clrScheme>
    <a:fontScheme name="Custom 82">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SK Presentasjonsmal - Aldring og helse.potx" id="{39387985-C691-4347-B206-3348E5E9EE47}" vid="{4EBB302B-B335-4BC1-A187-E25E91F388B8}"/>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8">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6B327F9-3B74-4EF6-9832-9EB1BA0BC93F}">
  <we:reference id="wa104379997" version="1.0.0.2" store="en-US"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NORSK Presentasjonsmal - Aldring og helse</Template>
  <TotalTime>1351</TotalTime>
  <Words>1049</Words>
  <Application>Microsoft Macintosh PowerPoint</Application>
  <PresentationFormat>Widescreen</PresentationFormat>
  <Paragraphs>223</Paragraphs>
  <Slides>23</Slides>
  <Notes>7</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23</vt:i4>
      </vt:variant>
    </vt:vector>
  </HeadingPairs>
  <TitlesOfParts>
    <vt:vector size="33" baseType="lpstr">
      <vt:lpstr>Arial</vt:lpstr>
      <vt:lpstr>Calibri</vt:lpstr>
      <vt:lpstr>Cambria</vt:lpstr>
      <vt:lpstr>Comic Sans MS</vt:lpstr>
      <vt:lpstr>Eras Light ITC</vt:lpstr>
      <vt:lpstr>Wingdings</vt:lpstr>
      <vt:lpstr>Office-tema</vt:lpstr>
      <vt:lpstr>Skillesider</vt:lpstr>
      <vt:lpstr>Mørkegrønt tema</vt:lpstr>
      <vt:lpstr>Lysegrønt tema</vt:lpstr>
      <vt:lpstr>Personsentrert omsorg og miljøbehandling</vt:lpstr>
      <vt:lpstr>Hva er personsentrert omsorg?</vt:lpstr>
      <vt:lpstr>Hva er personsentrert omsorg?</vt:lpstr>
      <vt:lpstr>Kitwood 1997: Personsentrert omsorg  for personer med demens </vt:lpstr>
      <vt:lpstr>Personhood -hva innebærer det å være en person?</vt:lpstr>
      <vt:lpstr>PowerPoint Presentation</vt:lpstr>
      <vt:lpstr>  Malignant social psychology -det som bryter ned </vt:lpstr>
      <vt:lpstr>Positive person work -det som bygger opp</vt:lpstr>
      <vt:lpstr>VIPS-rammeverket</vt:lpstr>
      <vt:lpstr> Perspektivet til personen med demens</vt:lpstr>
      <vt:lpstr>Hva er miljøbehandling?</vt:lpstr>
      <vt:lpstr>Mål for miljøbehandling </vt:lpstr>
      <vt:lpstr>Eksempler på miljøbehandling</vt:lpstr>
      <vt:lpstr>Personsentrert omsorg og miljøbehandling</vt:lpstr>
      <vt:lpstr>Når miljøbehandlingen ikke er personsentret</vt:lpstr>
      <vt:lpstr>Personsentrert omsorg i praksis</vt:lpstr>
      <vt:lpstr>  Modeller basert på Kitwoods omsorgsfilosofi </vt:lpstr>
      <vt:lpstr>Andre modeller med nær tilknytning til  personsentrert omsorg </vt:lpstr>
      <vt:lpstr>Virker personsentrert omsorg?</vt:lpstr>
      <vt:lpstr>Virker miljøbehandling?</vt:lpstr>
      <vt:lpstr>Virker miljøbehandling?</vt:lpstr>
      <vt:lpstr>Hvordan bruke personsentrert omsorg og miljøbehandling? </vt:lpstr>
      <vt:lpstr>Oppsummering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Janne Røsvik</dc:creator>
  <dc:description>Template by OfficeConsult.no</dc:description>
  <cp:lastModifiedBy>Elisabeth Lysholm</cp:lastModifiedBy>
  <cp:revision>150</cp:revision>
  <cp:lastPrinted>2018-08-20T09:18:28Z</cp:lastPrinted>
  <dcterms:created xsi:type="dcterms:W3CDTF">2018-08-13T09:49:54Z</dcterms:created>
  <dcterms:modified xsi:type="dcterms:W3CDTF">2020-09-11T11:07:24Z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by">
    <vt:lpwstr>OfficeConsult.no</vt:lpwstr>
  </property>
</Properties>
</file>